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7" r:id="rId3"/>
    <p:sldId id="281" r:id="rId4"/>
    <p:sldId id="258" r:id="rId5"/>
    <p:sldId id="275" r:id="rId6"/>
    <p:sldId id="276" r:id="rId7"/>
    <p:sldId id="260" r:id="rId8"/>
    <p:sldId id="263" r:id="rId9"/>
    <p:sldId id="273" r:id="rId10"/>
    <p:sldId id="277" r:id="rId11"/>
    <p:sldId id="261" r:id="rId12"/>
    <p:sldId id="274" r:id="rId13"/>
    <p:sldId id="278" r:id="rId14"/>
    <p:sldId id="265" r:id="rId15"/>
    <p:sldId id="279" r:id="rId16"/>
    <p:sldId id="280" r:id="rId17"/>
    <p:sldId id="266"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8DA98-850C-42AF-9DB1-63654F1151CF}" v="6" dt="2021-02-12T17:14:55.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iem" userId="bb1bdb51-1272-4de1-a8f5-c82aeea354b3" providerId="ADAL" clId="{A698DA98-850C-42AF-9DB1-63654F1151CF}"/>
    <pc:docChg chg="undo custSel addSld delSld modSld">
      <pc:chgData name="Jennifer Riem" userId="bb1bdb51-1272-4de1-a8f5-c82aeea354b3" providerId="ADAL" clId="{A698DA98-850C-42AF-9DB1-63654F1151CF}" dt="2021-02-17T16:02:22.613" v="2556" actId="20577"/>
      <pc:docMkLst>
        <pc:docMk/>
      </pc:docMkLst>
      <pc:sldChg chg="addSp delSp modSp mod modNotesTx">
        <pc:chgData name="Jennifer Riem" userId="bb1bdb51-1272-4de1-a8f5-c82aeea354b3" providerId="ADAL" clId="{A698DA98-850C-42AF-9DB1-63654F1151CF}" dt="2021-02-12T17:10:39.674" v="2360" actId="20577"/>
        <pc:sldMkLst>
          <pc:docMk/>
          <pc:sldMk cId="396950448" sldId="257"/>
        </pc:sldMkLst>
        <pc:spChg chg="del">
          <ac:chgData name="Jennifer Riem" userId="bb1bdb51-1272-4de1-a8f5-c82aeea354b3" providerId="ADAL" clId="{A698DA98-850C-42AF-9DB1-63654F1151CF}" dt="2021-02-12T17:09:46.505" v="2321" actId="478"/>
          <ac:spMkLst>
            <pc:docMk/>
            <pc:sldMk cId="396950448" sldId="257"/>
            <ac:spMk id="6" creationId="{1D358A88-F8D4-4EDC-AB66-09517CA3293B}"/>
          </ac:spMkLst>
        </pc:spChg>
        <pc:picChg chg="add del">
          <ac:chgData name="Jennifer Riem" userId="bb1bdb51-1272-4de1-a8f5-c82aeea354b3" providerId="ADAL" clId="{A698DA98-850C-42AF-9DB1-63654F1151CF}" dt="2021-02-12T17:09:26.335" v="2320" actId="22"/>
          <ac:picMkLst>
            <pc:docMk/>
            <pc:sldMk cId="396950448" sldId="257"/>
            <ac:picMk id="3" creationId="{1934D6B4-0BF0-4461-8819-01DCE3381F58}"/>
          </ac:picMkLst>
        </pc:picChg>
        <pc:picChg chg="del">
          <ac:chgData name="Jennifer Riem" userId="bb1bdb51-1272-4de1-a8f5-c82aeea354b3" providerId="ADAL" clId="{A698DA98-850C-42AF-9DB1-63654F1151CF}" dt="2021-02-12T17:09:24.330" v="2318" actId="478"/>
          <ac:picMkLst>
            <pc:docMk/>
            <pc:sldMk cId="396950448" sldId="257"/>
            <ac:picMk id="4" creationId="{6F6E68B8-036F-4F5E-A460-6753D366001F}"/>
          </ac:picMkLst>
        </pc:picChg>
        <pc:picChg chg="add mod">
          <ac:chgData name="Jennifer Riem" userId="bb1bdb51-1272-4de1-a8f5-c82aeea354b3" providerId="ADAL" clId="{A698DA98-850C-42AF-9DB1-63654F1151CF}" dt="2021-02-12T17:10:04.230" v="2330" actId="1076"/>
          <ac:picMkLst>
            <pc:docMk/>
            <pc:sldMk cId="396950448" sldId="257"/>
            <ac:picMk id="7" creationId="{91694E50-4AB1-49D8-942D-66FDA757A585}"/>
          </ac:picMkLst>
        </pc:picChg>
        <pc:picChg chg="del">
          <ac:chgData name="Jennifer Riem" userId="bb1bdb51-1272-4de1-a8f5-c82aeea354b3" providerId="ADAL" clId="{A698DA98-850C-42AF-9DB1-63654F1151CF}" dt="2021-02-12T17:09:50.699" v="2324" actId="478"/>
          <ac:picMkLst>
            <pc:docMk/>
            <pc:sldMk cId="396950448" sldId="257"/>
            <ac:picMk id="9" creationId="{FE2CFEE7-2B28-495F-B849-FDF811DA53BC}"/>
          </ac:picMkLst>
        </pc:picChg>
      </pc:sldChg>
      <pc:sldChg chg="addSp delSp mod modNotesTx">
        <pc:chgData name="Jennifer Riem" userId="bb1bdb51-1272-4de1-a8f5-c82aeea354b3" providerId="ADAL" clId="{A698DA98-850C-42AF-9DB1-63654F1151CF}" dt="2021-02-12T16:32:50.049" v="172" actId="22"/>
        <pc:sldMkLst>
          <pc:docMk/>
          <pc:sldMk cId="281113759" sldId="258"/>
        </pc:sldMkLst>
        <pc:picChg chg="add del">
          <ac:chgData name="Jennifer Riem" userId="bb1bdb51-1272-4de1-a8f5-c82aeea354b3" providerId="ADAL" clId="{A698DA98-850C-42AF-9DB1-63654F1151CF}" dt="2021-02-12T16:25:42.633" v="34" actId="22"/>
          <ac:picMkLst>
            <pc:docMk/>
            <pc:sldMk cId="281113759" sldId="258"/>
            <ac:picMk id="3" creationId="{CC430CBA-B52C-4280-8F54-9A09AE60D1FF}"/>
          </ac:picMkLst>
        </pc:picChg>
        <pc:picChg chg="add del">
          <ac:chgData name="Jennifer Riem" userId="bb1bdb51-1272-4de1-a8f5-c82aeea354b3" providerId="ADAL" clId="{A698DA98-850C-42AF-9DB1-63654F1151CF}" dt="2021-02-12T16:32:32.216" v="169" actId="478"/>
          <ac:picMkLst>
            <pc:docMk/>
            <pc:sldMk cId="281113759" sldId="258"/>
            <ac:picMk id="5" creationId="{469C79AB-D08D-4CEF-8993-2183A85987C4}"/>
          </ac:picMkLst>
        </pc:picChg>
        <pc:picChg chg="add del">
          <ac:chgData name="Jennifer Riem" userId="bb1bdb51-1272-4de1-a8f5-c82aeea354b3" providerId="ADAL" clId="{A698DA98-850C-42AF-9DB1-63654F1151CF}" dt="2021-02-12T16:32:34.663" v="171" actId="22"/>
          <ac:picMkLst>
            <pc:docMk/>
            <pc:sldMk cId="281113759" sldId="258"/>
            <ac:picMk id="7" creationId="{658CAB6E-8161-41EF-A128-39A8BBCDA2FD}"/>
          </ac:picMkLst>
        </pc:picChg>
        <pc:picChg chg="del">
          <ac:chgData name="Jennifer Riem" userId="bb1bdb51-1272-4de1-a8f5-c82aeea354b3" providerId="ADAL" clId="{A698DA98-850C-42AF-9DB1-63654F1151CF}" dt="2021-02-12T16:25:40.253" v="32" actId="478"/>
          <ac:picMkLst>
            <pc:docMk/>
            <pc:sldMk cId="281113759" sldId="258"/>
            <ac:picMk id="8" creationId="{3A95A6E4-50B5-49D2-A1D9-05513BF21100}"/>
          </ac:picMkLst>
        </pc:picChg>
        <pc:picChg chg="add">
          <ac:chgData name="Jennifer Riem" userId="bb1bdb51-1272-4de1-a8f5-c82aeea354b3" providerId="ADAL" clId="{A698DA98-850C-42AF-9DB1-63654F1151CF}" dt="2021-02-12T16:32:50.049" v="172" actId="22"/>
          <ac:picMkLst>
            <pc:docMk/>
            <pc:sldMk cId="281113759" sldId="258"/>
            <ac:picMk id="10" creationId="{0FE4ABD1-352E-41F4-B098-3B6793CFA856}"/>
          </ac:picMkLst>
        </pc:picChg>
      </pc:sldChg>
      <pc:sldChg chg="modSp mod">
        <pc:chgData name="Jennifer Riem" userId="bb1bdb51-1272-4de1-a8f5-c82aeea354b3" providerId="ADAL" clId="{A698DA98-850C-42AF-9DB1-63654F1151CF}" dt="2021-02-12T16:25:16.581" v="30" actId="20577"/>
        <pc:sldMkLst>
          <pc:docMk/>
          <pc:sldMk cId="1469875437" sldId="259"/>
        </pc:sldMkLst>
        <pc:spChg chg="mod">
          <ac:chgData name="Jennifer Riem" userId="bb1bdb51-1272-4de1-a8f5-c82aeea354b3" providerId="ADAL" clId="{A698DA98-850C-42AF-9DB1-63654F1151CF}" dt="2021-02-12T16:25:16.581" v="30" actId="20577"/>
          <ac:spMkLst>
            <pc:docMk/>
            <pc:sldMk cId="1469875437" sldId="259"/>
            <ac:spMk id="2" creationId="{9F99B043-AF0D-4368-8AFC-721C07156AA2}"/>
          </ac:spMkLst>
        </pc:spChg>
        <pc:spChg chg="mod">
          <ac:chgData name="Jennifer Riem" userId="bb1bdb51-1272-4de1-a8f5-c82aeea354b3" providerId="ADAL" clId="{A698DA98-850C-42AF-9DB1-63654F1151CF}" dt="2021-02-12T16:25:07.188" v="0" actId="20577"/>
          <ac:spMkLst>
            <pc:docMk/>
            <pc:sldMk cId="1469875437" sldId="259"/>
            <ac:spMk id="7" creationId="{FA1AA6E3-B76D-466D-925F-43D4805F913D}"/>
          </ac:spMkLst>
        </pc:spChg>
      </pc:sldChg>
      <pc:sldChg chg="addSp delSp add del mod modNotesTx">
        <pc:chgData name="Jennifer Riem" userId="bb1bdb51-1272-4de1-a8f5-c82aeea354b3" providerId="ADAL" clId="{A698DA98-850C-42AF-9DB1-63654F1151CF}" dt="2021-02-12T16:34:48.838" v="248" actId="20577"/>
        <pc:sldMkLst>
          <pc:docMk/>
          <pc:sldMk cId="2709672651" sldId="260"/>
        </pc:sldMkLst>
        <pc:picChg chg="add del">
          <ac:chgData name="Jennifer Riem" userId="bb1bdb51-1272-4de1-a8f5-c82aeea354b3" providerId="ADAL" clId="{A698DA98-850C-42AF-9DB1-63654F1151CF}" dt="2021-02-12T16:29:51.755" v="164" actId="22"/>
          <ac:picMkLst>
            <pc:docMk/>
            <pc:sldMk cId="2709672651" sldId="260"/>
            <ac:picMk id="3" creationId="{7FEBB0B0-8105-4079-9589-57E6B145DBC8}"/>
          </ac:picMkLst>
        </pc:picChg>
        <pc:picChg chg="add del">
          <ac:chgData name="Jennifer Riem" userId="bb1bdb51-1272-4de1-a8f5-c82aeea354b3" providerId="ADAL" clId="{A698DA98-850C-42AF-9DB1-63654F1151CF}" dt="2021-02-12T16:30:24.566" v="168" actId="478"/>
          <ac:picMkLst>
            <pc:docMk/>
            <pc:sldMk cId="2709672651" sldId="260"/>
            <ac:picMk id="5" creationId="{4F502D54-7BE8-4211-84BF-CC640614F0A6}"/>
          </ac:picMkLst>
        </pc:picChg>
        <pc:picChg chg="del">
          <ac:chgData name="Jennifer Riem" userId="bb1bdb51-1272-4de1-a8f5-c82aeea354b3" providerId="ADAL" clId="{A698DA98-850C-42AF-9DB1-63654F1151CF}" dt="2021-02-12T16:29:02.121" v="162" actId="478"/>
          <ac:picMkLst>
            <pc:docMk/>
            <pc:sldMk cId="2709672651" sldId="260"/>
            <ac:picMk id="6" creationId="{24059C3D-5062-443E-BC31-B53F4E1EF732}"/>
          </ac:picMkLst>
        </pc:picChg>
        <pc:picChg chg="add del">
          <ac:chgData name="Jennifer Riem" userId="bb1bdb51-1272-4de1-a8f5-c82aeea354b3" providerId="ADAL" clId="{A698DA98-850C-42AF-9DB1-63654F1151CF}" dt="2021-02-12T16:34:01.446" v="174" actId="22"/>
          <ac:picMkLst>
            <pc:docMk/>
            <pc:sldMk cId="2709672651" sldId="260"/>
            <ac:picMk id="8" creationId="{F0541F11-64C7-4C6B-AB16-099848B9C82D}"/>
          </ac:picMkLst>
        </pc:picChg>
        <pc:picChg chg="add">
          <ac:chgData name="Jennifer Riem" userId="bb1bdb51-1272-4de1-a8f5-c82aeea354b3" providerId="ADAL" clId="{A698DA98-850C-42AF-9DB1-63654F1151CF}" dt="2021-02-12T16:34:09.962" v="175" actId="22"/>
          <ac:picMkLst>
            <pc:docMk/>
            <pc:sldMk cId="2709672651" sldId="260"/>
            <ac:picMk id="10" creationId="{D32A3618-AB99-4A10-82CA-693523A76C61}"/>
          </ac:picMkLst>
        </pc:picChg>
      </pc:sldChg>
      <pc:sldChg chg="addSp delSp add del mod modNotesTx">
        <pc:chgData name="Jennifer Riem" userId="bb1bdb51-1272-4de1-a8f5-c82aeea354b3" providerId="ADAL" clId="{A698DA98-850C-42AF-9DB1-63654F1151CF}" dt="2021-02-12T16:48:13.977" v="1496" actId="20577"/>
        <pc:sldMkLst>
          <pc:docMk/>
          <pc:sldMk cId="1398902011" sldId="261"/>
        </pc:sldMkLst>
        <pc:picChg chg="add">
          <ac:chgData name="Jennifer Riem" userId="bb1bdb51-1272-4de1-a8f5-c82aeea354b3" providerId="ADAL" clId="{A698DA98-850C-42AF-9DB1-63654F1151CF}" dt="2021-02-12T16:47:35.892" v="1361" actId="22"/>
          <ac:picMkLst>
            <pc:docMk/>
            <pc:sldMk cId="1398902011" sldId="261"/>
            <ac:picMk id="3" creationId="{52F21645-1436-48FC-8900-A71386C45779}"/>
          </ac:picMkLst>
        </pc:picChg>
        <pc:picChg chg="del">
          <ac:chgData name="Jennifer Riem" userId="bb1bdb51-1272-4de1-a8f5-c82aeea354b3" providerId="ADAL" clId="{A698DA98-850C-42AF-9DB1-63654F1151CF}" dt="2021-02-12T16:42:10.299" v="1336" actId="478"/>
          <ac:picMkLst>
            <pc:docMk/>
            <pc:sldMk cId="1398902011" sldId="261"/>
            <ac:picMk id="4" creationId="{F857585F-1F93-44AE-ABFE-7B95863E821F}"/>
          </ac:picMkLst>
        </pc:picChg>
      </pc:sldChg>
      <pc:sldChg chg="del">
        <pc:chgData name="Jennifer Riem" userId="bb1bdb51-1272-4de1-a8f5-c82aeea354b3" providerId="ADAL" clId="{A698DA98-850C-42AF-9DB1-63654F1151CF}" dt="2021-02-12T16:41:56.411" v="1329" actId="47"/>
        <pc:sldMkLst>
          <pc:docMk/>
          <pc:sldMk cId="1532618130" sldId="262"/>
        </pc:sldMkLst>
      </pc:sldChg>
      <pc:sldChg chg="addSp delSp mod modNotesTx">
        <pc:chgData name="Jennifer Riem" userId="bb1bdb51-1272-4de1-a8f5-c82aeea354b3" providerId="ADAL" clId="{A698DA98-850C-42AF-9DB1-63654F1151CF}" dt="2021-02-12T16:37:22.389" v="414" actId="20577"/>
        <pc:sldMkLst>
          <pc:docMk/>
          <pc:sldMk cId="1880924057" sldId="263"/>
        </pc:sldMkLst>
        <pc:picChg chg="add">
          <ac:chgData name="Jennifer Riem" userId="bb1bdb51-1272-4de1-a8f5-c82aeea354b3" providerId="ADAL" clId="{A698DA98-850C-42AF-9DB1-63654F1151CF}" dt="2021-02-12T16:35:21.592" v="250" actId="22"/>
          <ac:picMkLst>
            <pc:docMk/>
            <pc:sldMk cId="1880924057" sldId="263"/>
            <ac:picMk id="3" creationId="{90654890-F1B1-4807-8455-F59DCAFDDB8D}"/>
          </ac:picMkLst>
        </pc:picChg>
        <pc:picChg chg="del">
          <ac:chgData name="Jennifer Riem" userId="bb1bdb51-1272-4de1-a8f5-c82aeea354b3" providerId="ADAL" clId="{A698DA98-850C-42AF-9DB1-63654F1151CF}" dt="2021-02-12T16:34:51.271" v="249" actId="478"/>
          <ac:picMkLst>
            <pc:docMk/>
            <pc:sldMk cId="1880924057" sldId="263"/>
            <ac:picMk id="7" creationId="{5FDF417E-423D-4384-9D5C-B0F9A389248B}"/>
          </ac:picMkLst>
        </pc:picChg>
      </pc:sldChg>
      <pc:sldChg chg="addSp delSp mod modNotesTx">
        <pc:chgData name="Jennifer Riem" userId="bb1bdb51-1272-4de1-a8f5-c82aeea354b3" providerId="ADAL" clId="{A698DA98-850C-42AF-9DB1-63654F1151CF}" dt="2021-02-12T17:04:42.524" v="2200" actId="22"/>
        <pc:sldMkLst>
          <pc:docMk/>
          <pc:sldMk cId="3567732405" sldId="265"/>
        </pc:sldMkLst>
        <pc:picChg chg="add">
          <ac:chgData name="Jennifer Riem" userId="bb1bdb51-1272-4de1-a8f5-c82aeea354b3" providerId="ADAL" clId="{A698DA98-850C-42AF-9DB1-63654F1151CF}" dt="2021-02-12T17:04:42.524" v="2200" actId="22"/>
          <ac:picMkLst>
            <pc:docMk/>
            <pc:sldMk cId="3567732405" sldId="265"/>
            <ac:picMk id="3" creationId="{637FF60D-50B1-4CBA-A276-54068F7C12F7}"/>
          </ac:picMkLst>
        </pc:picChg>
        <pc:picChg chg="del">
          <ac:chgData name="Jennifer Riem" userId="bb1bdb51-1272-4de1-a8f5-c82aeea354b3" providerId="ADAL" clId="{A698DA98-850C-42AF-9DB1-63654F1151CF}" dt="2021-02-12T17:01:20.201" v="2157" actId="478"/>
          <ac:picMkLst>
            <pc:docMk/>
            <pc:sldMk cId="3567732405" sldId="265"/>
            <ac:picMk id="4" creationId="{17DE0CDB-6EB5-4CFE-BC7B-246CC8738DE0}"/>
          </ac:picMkLst>
        </pc:picChg>
      </pc:sldChg>
      <pc:sldChg chg="addSp delSp modSp mod modNotesTx">
        <pc:chgData name="Jennifer Riem" userId="bb1bdb51-1272-4de1-a8f5-c82aeea354b3" providerId="ADAL" clId="{A698DA98-850C-42AF-9DB1-63654F1151CF}" dt="2021-02-17T16:02:00.585" v="2452" actId="20577"/>
        <pc:sldMkLst>
          <pc:docMk/>
          <pc:sldMk cId="4004836090" sldId="266"/>
        </pc:sldMkLst>
        <pc:spChg chg="del mod">
          <ac:chgData name="Jennifer Riem" userId="bb1bdb51-1272-4de1-a8f5-c82aeea354b3" providerId="ADAL" clId="{A698DA98-850C-42AF-9DB1-63654F1151CF}" dt="2021-02-12T17:13:40.074" v="2375" actId="478"/>
          <ac:spMkLst>
            <pc:docMk/>
            <pc:sldMk cId="4004836090" sldId="266"/>
            <ac:spMk id="5" creationId="{0EB9140C-486E-4DC0-9132-90FD7FDB2914}"/>
          </ac:spMkLst>
        </pc:spChg>
        <pc:picChg chg="add del">
          <ac:chgData name="Jennifer Riem" userId="bb1bdb51-1272-4de1-a8f5-c82aeea354b3" providerId="ADAL" clId="{A698DA98-850C-42AF-9DB1-63654F1151CF}" dt="2021-02-12T17:07:27.545" v="2269" actId="22"/>
          <ac:picMkLst>
            <pc:docMk/>
            <pc:sldMk cId="4004836090" sldId="266"/>
            <ac:picMk id="3" creationId="{DD4019F4-419C-4227-8E50-7E4E504DDB3E}"/>
          </ac:picMkLst>
        </pc:picChg>
        <pc:picChg chg="add mod">
          <ac:chgData name="Jennifer Riem" userId="bb1bdb51-1272-4de1-a8f5-c82aeea354b3" providerId="ADAL" clId="{A698DA98-850C-42AF-9DB1-63654F1151CF}" dt="2021-02-12T17:13:43.590" v="2377" actId="1076"/>
          <ac:picMkLst>
            <pc:docMk/>
            <pc:sldMk cId="4004836090" sldId="266"/>
            <ac:picMk id="6" creationId="{F3459FC1-600B-4E89-8D0A-E631889D4682}"/>
          </ac:picMkLst>
        </pc:picChg>
        <pc:picChg chg="del">
          <ac:chgData name="Jennifer Riem" userId="bb1bdb51-1272-4de1-a8f5-c82aeea354b3" providerId="ADAL" clId="{A698DA98-850C-42AF-9DB1-63654F1151CF}" dt="2021-02-12T17:04:51.705" v="2209" actId="478"/>
          <ac:picMkLst>
            <pc:docMk/>
            <pc:sldMk cId="4004836090" sldId="266"/>
            <ac:picMk id="7" creationId="{248DE1EF-60AB-4F71-AD39-0F53445BDCAA}"/>
          </ac:picMkLst>
        </pc:picChg>
      </pc:sldChg>
      <pc:sldChg chg="modSp mod modNotesTx">
        <pc:chgData name="Jennifer Riem" userId="bb1bdb51-1272-4de1-a8f5-c82aeea354b3" providerId="ADAL" clId="{A698DA98-850C-42AF-9DB1-63654F1151CF}" dt="2021-02-17T16:02:22.613" v="2556" actId="20577"/>
        <pc:sldMkLst>
          <pc:docMk/>
          <pc:sldMk cId="2737012321" sldId="270"/>
        </pc:sldMkLst>
        <pc:spChg chg="mod">
          <ac:chgData name="Jennifer Riem" userId="bb1bdb51-1272-4de1-a8f5-c82aeea354b3" providerId="ADAL" clId="{A698DA98-850C-42AF-9DB1-63654F1151CF}" dt="2021-02-12T17:14:33.304" v="2383" actId="20577"/>
          <ac:spMkLst>
            <pc:docMk/>
            <pc:sldMk cId="2737012321" sldId="270"/>
            <ac:spMk id="8" creationId="{8275E5B5-4029-496A-980F-0C9D00C066D9}"/>
          </ac:spMkLst>
        </pc:spChg>
      </pc:sldChg>
      <pc:sldChg chg="del">
        <pc:chgData name="Jennifer Riem" userId="bb1bdb51-1272-4de1-a8f5-c82aeea354b3" providerId="ADAL" clId="{A698DA98-850C-42AF-9DB1-63654F1151CF}" dt="2021-02-12T16:25:34.817" v="31" actId="47"/>
        <pc:sldMkLst>
          <pc:docMk/>
          <pc:sldMk cId="2621255091" sldId="271"/>
        </pc:sldMkLst>
      </pc:sldChg>
      <pc:sldChg chg="addSp delSp modSp mod">
        <pc:chgData name="Jennifer Riem" userId="bb1bdb51-1272-4de1-a8f5-c82aeea354b3" providerId="ADAL" clId="{A698DA98-850C-42AF-9DB1-63654F1151CF}" dt="2021-02-12T17:15:00.103" v="2388" actId="1076"/>
        <pc:sldMkLst>
          <pc:docMk/>
          <pc:sldMk cId="305253584" sldId="272"/>
        </pc:sldMkLst>
        <pc:spChg chg="del mod">
          <ac:chgData name="Jennifer Riem" userId="bb1bdb51-1272-4de1-a8f5-c82aeea354b3" providerId="ADAL" clId="{A698DA98-850C-42AF-9DB1-63654F1151CF}" dt="2021-02-12T17:14:55.789" v="2387"/>
          <ac:spMkLst>
            <pc:docMk/>
            <pc:sldMk cId="305253584" sldId="272"/>
            <ac:spMk id="2" creationId="{9F99B043-AF0D-4368-8AFC-721C07156AA2}"/>
          </ac:spMkLst>
        </pc:spChg>
        <pc:spChg chg="add del mod">
          <ac:chgData name="Jennifer Riem" userId="bb1bdb51-1272-4de1-a8f5-c82aeea354b3" providerId="ADAL" clId="{A698DA98-850C-42AF-9DB1-63654F1151CF}" dt="2021-02-12T17:14:52.919" v="2385"/>
          <ac:spMkLst>
            <pc:docMk/>
            <pc:sldMk cId="305253584" sldId="272"/>
            <ac:spMk id="5" creationId="{6435AF30-4251-4E98-9B30-511EA9FD029D}"/>
          </ac:spMkLst>
        </pc:spChg>
        <pc:spChg chg="add mod">
          <ac:chgData name="Jennifer Riem" userId="bb1bdb51-1272-4de1-a8f5-c82aeea354b3" providerId="ADAL" clId="{A698DA98-850C-42AF-9DB1-63654F1151CF}" dt="2021-02-12T17:15:00.103" v="2388" actId="1076"/>
          <ac:spMkLst>
            <pc:docMk/>
            <pc:sldMk cId="305253584" sldId="272"/>
            <ac:spMk id="8" creationId="{98027FE1-CA2B-4155-AC6D-BEA4BEC29D84}"/>
          </ac:spMkLst>
        </pc:spChg>
      </pc:sldChg>
      <pc:sldChg chg="addSp delSp mod modNotesTx">
        <pc:chgData name="Jennifer Riem" userId="bb1bdb51-1272-4de1-a8f5-c82aeea354b3" providerId="ADAL" clId="{A698DA98-850C-42AF-9DB1-63654F1151CF}" dt="2021-02-12T16:39:42.324" v="738" actId="20577"/>
        <pc:sldMkLst>
          <pc:docMk/>
          <pc:sldMk cId="403034413" sldId="273"/>
        </pc:sldMkLst>
        <pc:picChg chg="del">
          <ac:chgData name="Jennifer Riem" userId="bb1bdb51-1272-4de1-a8f5-c82aeea354b3" providerId="ADAL" clId="{A698DA98-850C-42AF-9DB1-63654F1151CF}" dt="2021-02-12T16:36:08.470" v="405" actId="478"/>
          <ac:picMkLst>
            <pc:docMk/>
            <pc:sldMk cId="403034413" sldId="273"/>
            <ac:picMk id="3" creationId="{C0009963-0B01-4BE3-8F9C-1A9B8D826785}"/>
          </ac:picMkLst>
        </pc:picChg>
        <pc:picChg chg="add del">
          <ac:chgData name="Jennifer Riem" userId="bb1bdb51-1272-4de1-a8f5-c82aeea354b3" providerId="ADAL" clId="{A698DA98-850C-42AF-9DB1-63654F1151CF}" dt="2021-02-12T16:38:50.729" v="736" actId="478"/>
          <ac:picMkLst>
            <pc:docMk/>
            <pc:sldMk cId="403034413" sldId="273"/>
            <ac:picMk id="4" creationId="{5D9F1BA5-50D1-4A5C-89ED-C42E4C321404}"/>
          </ac:picMkLst>
        </pc:picChg>
        <pc:picChg chg="add">
          <ac:chgData name="Jennifer Riem" userId="bb1bdb51-1272-4de1-a8f5-c82aeea354b3" providerId="ADAL" clId="{A698DA98-850C-42AF-9DB1-63654F1151CF}" dt="2021-02-12T16:39:38.468" v="737" actId="22"/>
          <ac:picMkLst>
            <pc:docMk/>
            <pc:sldMk cId="403034413" sldId="273"/>
            <ac:picMk id="6" creationId="{70CEA4AE-0BAA-4C87-8466-2BA6B5E86B10}"/>
          </ac:picMkLst>
        </pc:picChg>
      </pc:sldChg>
      <pc:sldChg chg="addSp delSp mod modNotesTx">
        <pc:chgData name="Jennifer Riem" userId="bb1bdb51-1272-4de1-a8f5-c82aeea354b3" providerId="ADAL" clId="{A698DA98-850C-42AF-9DB1-63654F1151CF}" dt="2021-02-12T16:58:42.985" v="1773" actId="20577"/>
        <pc:sldMkLst>
          <pc:docMk/>
          <pc:sldMk cId="1381047921" sldId="274"/>
        </pc:sldMkLst>
        <pc:picChg chg="add">
          <ac:chgData name="Jennifer Riem" userId="bb1bdb51-1272-4de1-a8f5-c82aeea354b3" providerId="ADAL" clId="{A698DA98-850C-42AF-9DB1-63654F1151CF}" dt="2021-02-12T16:57:48.017" v="1497" actId="22"/>
          <ac:picMkLst>
            <pc:docMk/>
            <pc:sldMk cId="1381047921" sldId="274"/>
            <ac:picMk id="3" creationId="{0279041F-9610-4B21-B135-C0333871E2DE}"/>
          </ac:picMkLst>
        </pc:picChg>
        <pc:picChg chg="add del">
          <ac:chgData name="Jennifer Riem" userId="bb1bdb51-1272-4de1-a8f5-c82aeea354b3" providerId="ADAL" clId="{A698DA98-850C-42AF-9DB1-63654F1151CF}" dt="2021-02-12T16:42:13.605" v="1338" actId="478"/>
          <ac:picMkLst>
            <pc:docMk/>
            <pc:sldMk cId="1381047921" sldId="274"/>
            <ac:picMk id="5" creationId="{3E04D5E5-BA44-41D7-8F9C-282201AFA3BA}"/>
          </ac:picMkLst>
        </pc:picChg>
      </pc:sldChg>
      <pc:sldChg chg="addSp delSp add mod">
        <pc:chgData name="Jennifer Riem" userId="bb1bdb51-1272-4de1-a8f5-c82aeea354b3" providerId="ADAL" clId="{A698DA98-850C-42AF-9DB1-63654F1151CF}" dt="2021-02-12T16:28:12.445" v="158" actId="22"/>
        <pc:sldMkLst>
          <pc:docMk/>
          <pc:sldMk cId="2458609263" sldId="275"/>
        </pc:sldMkLst>
        <pc:picChg chg="add">
          <ac:chgData name="Jennifer Riem" userId="bb1bdb51-1272-4de1-a8f5-c82aeea354b3" providerId="ADAL" clId="{A698DA98-850C-42AF-9DB1-63654F1151CF}" dt="2021-02-12T16:28:12.445" v="158" actId="22"/>
          <ac:picMkLst>
            <pc:docMk/>
            <pc:sldMk cId="2458609263" sldId="275"/>
            <ac:picMk id="3" creationId="{573EED4D-EA05-44D2-85B4-B512A3809D3F}"/>
          </ac:picMkLst>
        </pc:picChg>
        <pc:picChg chg="del">
          <ac:chgData name="Jennifer Riem" userId="bb1bdb51-1272-4de1-a8f5-c82aeea354b3" providerId="ADAL" clId="{A698DA98-850C-42AF-9DB1-63654F1151CF}" dt="2021-02-12T16:27:26.442" v="157" actId="478"/>
          <ac:picMkLst>
            <pc:docMk/>
            <pc:sldMk cId="2458609263" sldId="275"/>
            <ac:picMk id="5" creationId="{469C79AB-D08D-4CEF-8993-2183A85987C4}"/>
          </ac:picMkLst>
        </pc:picChg>
      </pc:sldChg>
      <pc:sldChg chg="addSp delSp add mod">
        <pc:chgData name="Jennifer Riem" userId="bb1bdb51-1272-4de1-a8f5-c82aeea354b3" providerId="ADAL" clId="{A698DA98-850C-42AF-9DB1-63654F1151CF}" dt="2021-02-12T16:28:57.126" v="161" actId="22"/>
        <pc:sldMkLst>
          <pc:docMk/>
          <pc:sldMk cId="32190631" sldId="276"/>
        </pc:sldMkLst>
        <pc:picChg chg="del">
          <ac:chgData name="Jennifer Riem" userId="bb1bdb51-1272-4de1-a8f5-c82aeea354b3" providerId="ADAL" clId="{A698DA98-850C-42AF-9DB1-63654F1151CF}" dt="2021-02-12T16:28:26.712" v="160" actId="478"/>
          <ac:picMkLst>
            <pc:docMk/>
            <pc:sldMk cId="32190631" sldId="276"/>
            <ac:picMk id="3" creationId="{573EED4D-EA05-44D2-85B4-B512A3809D3F}"/>
          </ac:picMkLst>
        </pc:picChg>
        <pc:picChg chg="add">
          <ac:chgData name="Jennifer Riem" userId="bb1bdb51-1272-4de1-a8f5-c82aeea354b3" providerId="ADAL" clId="{A698DA98-850C-42AF-9DB1-63654F1151CF}" dt="2021-02-12T16:28:57.126" v="161" actId="22"/>
          <ac:picMkLst>
            <pc:docMk/>
            <pc:sldMk cId="32190631" sldId="276"/>
            <ac:picMk id="4" creationId="{5DDFA31B-1BB3-4C9E-8035-2927C5F34DAA}"/>
          </ac:picMkLst>
        </pc:picChg>
      </pc:sldChg>
      <pc:sldChg chg="addSp delSp modSp add mod modNotesTx">
        <pc:chgData name="Jennifer Riem" userId="bb1bdb51-1272-4de1-a8f5-c82aeea354b3" providerId="ADAL" clId="{A698DA98-850C-42AF-9DB1-63654F1151CF}" dt="2021-02-12T16:46:01.625" v="1360" actId="14100"/>
        <pc:sldMkLst>
          <pc:docMk/>
          <pc:sldMk cId="2171390150" sldId="277"/>
        </pc:sldMkLst>
        <pc:spChg chg="add del mod">
          <ac:chgData name="Jennifer Riem" userId="bb1bdb51-1272-4de1-a8f5-c82aeea354b3" providerId="ADAL" clId="{A698DA98-850C-42AF-9DB1-63654F1151CF}" dt="2021-02-12T16:45:24.425" v="1352" actId="478"/>
          <ac:spMkLst>
            <pc:docMk/>
            <pc:sldMk cId="2171390150" sldId="277"/>
            <ac:spMk id="2" creationId="{1CD48F54-21AE-4524-BAB4-9C7BB1C0BF90}"/>
          </ac:spMkLst>
        </pc:spChg>
        <pc:spChg chg="add mod">
          <ac:chgData name="Jennifer Riem" userId="bb1bdb51-1272-4de1-a8f5-c82aeea354b3" providerId="ADAL" clId="{A698DA98-850C-42AF-9DB1-63654F1151CF}" dt="2021-02-12T16:46:01.625" v="1360" actId="14100"/>
          <ac:spMkLst>
            <pc:docMk/>
            <pc:sldMk cId="2171390150" sldId="277"/>
            <ac:spMk id="3" creationId="{63D942AE-14DA-43AE-9EE0-1099838AE744}"/>
          </ac:spMkLst>
        </pc:spChg>
        <pc:picChg chg="add del mod">
          <ac:chgData name="Jennifer Riem" userId="bb1bdb51-1272-4de1-a8f5-c82aeea354b3" providerId="ADAL" clId="{A698DA98-850C-42AF-9DB1-63654F1151CF}" dt="2021-02-12T16:45:22.733" v="1351" actId="478"/>
          <ac:picMkLst>
            <pc:docMk/>
            <pc:sldMk cId="2171390150" sldId="277"/>
            <ac:picMk id="6" creationId="{70CEA4AE-0BAA-4C87-8466-2BA6B5E86B10}"/>
          </ac:picMkLst>
        </pc:picChg>
      </pc:sldChg>
      <pc:sldChg chg="addSp delSp add mod modNotesTx">
        <pc:chgData name="Jennifer Riem" userId="bb1bdb51-1272-4de1-a8f5-c82aeea354b3" providerId="ADAL" clId="{A698DA98-850C-42AF-9DB1-63654F1151CF}" dt="2021-02-12T17:05:25.419" v="2263" actId="33524"/>
        <pc:sldMkLst>
          <pc:docMk/>
          <pc:sldMk cId="1801953280" sldId="278"/>
        </pc:sldMkLst>
        <pc:picChg chg="del">
          <ac:chgData name="Jennifer Riem" userId="bb1bdb51-1272-4de1-a8f5-c82aeea354b3" providerId="ADAL" clId="{A698DA98-850C-42AF-9DB1-63654F1151CF}" dt="2021-02-12T16:59:00.117" v="1775" actId="478"/>
          <ac:picMkLst>
            <pc:docMk/>
            <pc:sldMk cId="1801953280" sldId="278"/>
            <ac:picMk id="3" creationId="{0279041F-9610-4B21-B135-C0333871E2DE}"/>
          </ac:picMkLst>
        </pc:picChg>
        <pc:picChg chg="add">
          <ac:chgData name="Jennifer Riem" userId="bb1bdb51-1272-4de1-a8f5-c82aeea354b3" providerId="ADAL" clId="{A698DA98-850C-42AF-9DB1-63654F1151CF}" dt="2021-02-12T16:59:51.384" v="1776" actId="22"/>
          <ac:picMkLst>
            <pc:docMk/>
            <pc:sldMk cId="1801953280" sldId="278"/>
            <ac:picMk id="4" creationId="{97F4A411-29C0-4DCF-A711-EAA290F34512}"/>
          </ac:picMkLst>
        </pc:picChg>
      </pc:sldChg>
      <pc:sldChg chg="addSp modSp add mod modNotesTx">
        <pc:chgData name="Jennifer Riem" userId="bb1bdb51-1272-4de1-a8f5-c82aeea354b3" providerId="ADAL" clId="{A698DA98-850C-42AF-9DB1-63654F1151CF}" dt="2021-02-12T17:08:33.531" v="2314" actId="20577"/>
        <pc:sldMkLst>
          <pc:docMk/>
          <pc:sldMk cId="3499313422" sldId="279"/>
        </pc:sldMkLst>
        <pc:spChg chg="add mod">
          <ac:chgData name="Jennifer Riem" userId="bb1bdb51-1272-4de1-a8f5-c82aeea354b3" providerId="ADAL" clId="{A698DA98-850C-42AF-9DB1-63654F1151CF}" dt="2021-02-12T17:06:15.889" v="2267" actId="14100"/>
          <ac:spMkLst>
            <pc:docMk/>
            <pc:sldMk cId="3499313422" sldId="279"/>
            <ac:spMk id="4" creationId="{94539ECA-7293-40A5-88CC-7A24541EC575}"/>
          </ac:spMkLst>
        </pc:spChg>
      </pc:sldChg>
      <pc:sldChg chg="addSp delSp add mod modNotesTx">
        <pc:chgData name="Jennifer Riem" userId="bb1bdb51-1272-4de1-a8f5-c82aeea354b3" providerId="ADAL" clId="{A698DA98-850C-42AF-9DB1-63654F1151CF}" dt="2021-02-12T17:08:43.023" v="2317"/>
        <pc:sldMkLst>
          <pc:docMk/>
          <pc:sldMk cId="1340720861" sldId="280"/>
        </pc:sldMkLst>
        <pc:spChg chg="del">
          <ac:chgData name="Jennifer Riem" userId="bb1bdb51-1272-4de1-a8f5-c82aeea354b3" providerId="ADAL" clId="{A698DA98-850C-42AF-9DB1-63654F1151CF}" dt="2021-02-12T17:07:37.450" v="2272" actId="478"/>
          <ac:spMkLst>
            <pc:docMk/>
            <pc:sldMk cId="1340720861" sldId="280"/>
            <ac:spMk id="4" creationId="{94539ECA-7293-40A5-88CC-7A24541EC575}"/>
          </ac:spMkLst>
        </pc:spChg>
        <pc:picChg chg="del">
          <ac:chgData name="Jennifer Riem" userId="bb1bdb51-1272-4de1-a8f5-c82aeea354b3" providerId="ADAL" clId="{A698DA98-850C-42AF-9DB1-63654F1151CF}" dt="2021-02-12T17:07:36.427" v="2271" actId="478"/>
          <ac:picMkLst>
            <pc:docMk/>
            <pc:sldMk cId="1340720861" sldId="280"/>
            <ac:picMk id="3" creationId="{637FF60D-50B1-4CBA-A276-54068F7C12F7}"/>
          </ac:picMkLst>
        </pc:picChg>
        <pc:picChg chg="add">
          <ac:chgData name="Jennifer Riem" userId="bb1bdb51-1272-4de1-a8f5-c82aeea354b3" providerId="ADAL" clId="{A698DA98-850C-42AF-9DB1-63654F1151CF}" dt="2021-02-12T17:08:02.321" v="2275" actId="22"/>
          <ac:picMkLst>
            <pc:docMk/>
            <pc:sldMk cId="1340720861" sldId="280"/>
            <ac:picMk id="5" creationId="{343C5564-42D5-4157-8142-952413FAD7EA}"/>
          </ac:picMkLst>
        </pc:picChg>
      </pc:sldChg>
      <pc:sldChg chg="addSp modSp add mod">
        <pc:chgData name="Jennifer Riem" userId="bb1bdb51-1272-4de1-a8f5-c82aeea354b3" providerId="ADAL" clId="{A698DA98-850C-42AF-9DB1-63654F1151CF}" dt="2021-02-12T17:11:23.744" v="2369" actId="1076"/>
        <pc:sldMkLst>
          <pc:docMk/>
          <pc:sldMk cId="167408760" sldId="281"/>
        </pc:sldMkLst>
        <pc:spChg chg="add mod">
          <ac:chgData name="Jennifer Riem" userId="bb1bdb51-1272-4de1-a8f5-c82aeea354b3" providerId="ADAL" clId="{A698DA98-850C-42AF-9DB1-63654F1151CF}" dt="2021-02-12T17:11:23.744" v="2369" actId="1076"/>
          <ac:spMkLst>
            <pc:docMk/>
            <pc:sldMk cId="167408760" sldId="281"/>
            <ac:spMk id="3" creationId="{0E0504DE-6809-4790-A84A-3B00FC16C524}"/>
          </ac:spMkLst>
        </pc:spChg>
      </pc:sldChg>
      <pc:sldChg chg="add del">
        <pc:chgData name="Jennifer Riem" userId="bb1bdb51-1272-4de1-a8f5-c82aeea354b3" providerId="ADAL" clId="{A698DA98-850C-42AF-9DB1-63654F1151CF}" dt="2021-02-12T17:07:40.676" v="2274" actId="22"/>
        <pc:sldMkLst>
          <pc:docMk/>
          <pc:sldMk cId="202339874"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959B3-8632-40C3-897F-31D133248A33}"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C756C-EFD1-430E-BA32-8EC9CA576500}" type="slidenum">
              <a:rPr lang="en-US" smtClean="0"/>
              <a:t>‹#›</a:t>
            </a:fld>
            <a:endParaRPr lang="en-US"/>
          </a:p>
        </p:txBody>
      </p:sp>
    </p:spTree>
    <p:extLst>
      <p:ext uri="{BB962C8B-B14F-4D97-AF65-F5344CB8AC3E}">
        <p14:creationId xmlns:p14="http://schemas.microsoft.com/office/powerpoint/2010/main" val="14478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page – this is highlighting the author listing preview. This shows you exactly how the author list will appear in the program. Affiliations must match exactly for all fields you have filled in (institution, department, city, state, zip code, country) if you want the affiliations to be listed together as shown here.</a:t>
            </a:r>
          </a:p>
        </p:txBody>
      </p:sp>
      <p:sp>
        <p:nvSpPr>
          <p:cNvPr id="4" name="Slide Number Placeholder 3"/>
          <p:cNvSpPr>
            <a:spLocks noGrp="1"/>
          </p:cNvSpPr>
          <p:nvPr>
            <p:ph type="sldNum" sz="quarter" idx="5"/>
          </p:nvPr>
        </p:nvSpPr>
        <p:spPr/>
        <p:txBody>
          <a:bodyPr/>
          <a:lstStyle/>
          <a:p>
            <a:fld id="{A50C756C-EFD1-430E-BA32-8EC9CA576500}" type="slidenum">
              <a:rPr lang="en-US" smtClean="0"/>
              <a:t>10</a:t>
            </a:fld>
            <a:endParaRPr lang="en-US"/>
          </a:p>
        </p:txBody>
      </p:sp>
    </p:spTree>
    <p:extLst>
      <p:ext uri="{BB962C8B-B14F-4D97-AF65-F5344CB8AC3E}">
        <p14:creationId xmlns:p14="http://schemas.microsoft.com/office/powerpoint/2010/main" val="110920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Step. This example shows an abstract for a talk where the fee waiver box was checked.</a:t>
            </a:r>
          </a:p>
        </p:txBody>
      </p:sp>
      <p:sp>
        <p:nvSpPr>
          <p:cNvPr id="4" name="Slide Number Placeholder 3"/>
          <p:cNvSpPr>
            <a:spLocks noGrp="1"/>
          </p:cNvSpPr>
          <p:nvPr>
            <p:ph type="sldNum" sz="quarter" idx="5"/>
          </p:nvPr>
        </p:nvSpPr>
        <p:spPr/>
        <p:txBody>
          <a:bodyPr/>
          <a:lstStyle/>
          <a:p>
            <a:fld id="{A50C756C-EFD1-430E-BA32-8EC9CA576500}" type="slidenum">
              <a:rPr lang="en-US" smtClean="0"/>
              <a:t>11</a:t>
            </a:fld>
            <a:endParaRPr lang="en-US"/>
          </a:p>
        </p:txBody>
      </p:sp>
    </p:spTree>
    <p:extLst>
      <p:ext uri="{BB962C8B-B14F-4D97-AF65-F5344CB8AC3E}">
        <p14:creationId xmlns:p14="http://schemas.microsoft.com/office/powerpoint/2010/main" val="176491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Abstract Text page. First we will focus on the instructions at the top of the page, then the abstract text entry below. Please read the instructions! They are here to help you and address the most common issues we see.</a:t>
            </a:r>
          </a:p>
        </p:txBody>
      </p:sp>
      <p:sp>
        <p:nvSpPr>
          <p:cNvPr id="4" name="Slide Number Placeholder 3"/>
          <p:cNvSpPr>
            <a:spLocks noGrp="1"/>
          </p:cNvSpPr>
          <p:nvPr>
            <p:ph type="sldNum" sz="quarter" idx="5"/>
          </p:nvPr>
        </p:nvSpPr>
        <p:spPr/>
        <p:txBody>
          <a:bodyPr/>
          <a:lstStyle/>
          <a:p>
            <a:fld id="{A50C756C-EFD1-430E-BA32-8EC9CA576500}" type="slidenum">
              <a:rPr lang="en-US" smtClean="0"/>
              <a:t>12</a:t>
            </a:fld>
            <a:endParaRPr lang="en-US"/>
          </a:p>
        </p:txBody>
      </p:sp>
    </p:spTree>
    <p:extLst>
      <p:ext uri="{BB962C8B-B14F-4D97-AF65-F5344CB8AC3E}">
        <p14:creationId xmlns:p14="http://schemas.microsoft.com/office/powerpoint/2010/main" val="367825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Abstract Text page. The two headings will automatically appear in the box. If you replace them, make sure they match exactly, or you will see an error message when you try to save and continue. If in doubt, you can always paste if from the instructions at the top of the page.</a:t>
            </a:r>
          </a:p>
        </p:txBody>
      </p:sp>
      <p:sp>
        <p:nvSpPr>
          <p:cNvPr id="4" name="Slide Number Placeholder 3"/>
          <p:cNvSpPr>
            <a:spLocks noGrp="1"/>
          </p:cNvSpPr>
          <p:nvPr>
            <p:ph type="sldNum" sz="quarter" idx="5"/>
          </p:nvPr>
        </p:nvSpPr>
        <p:spPr/>
        <p:txBody>
          <a:bodyPr/>
          <a:lstStyle/>
          <a:p>
            <a:fld id="{A50C756C-EFD1-430E-BA32-8EC9CA576500}" type="slidenum">
              <a:rPr lang="en-US" smtClean="0"/>
              <a:t>13</a:t>
            </a:fld>
            <a:endParaRPr lang="en-US"/>
          </a:p>
        </p:txBody>
      </p:sp>
    </p:spTree>
    <p:extLst>
      <p:ext uri="{BB962C8B-B14F-4D97-AF65-F5344CB8AC3E}">
        <p14:creationId xmlns:p14="http://schemas.microsoft.com/office/powerpoint/2010/main" val="367825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Step – Please proof your work! Click “Conclude Submission” at the bottom of the page to complete your submission. The presenting author will receive an automated email confirming the abstract has been submitted. The link in that email can be used to return to the abstract to edit it until the deadline has passed.</a:t>
            </a:r>
          </a:p>
        </p:txBody>
      </p:sp>
      <p:sp>
        <p:nvSpPr>
          <p:cNvPr id="4" name="Slide Number Placeholder 3"/>
          <p:cNvSpPr>
            <a:spLocks noGrp="1"/>
          </p:cNvSpPr>
          <p:nvPr>
            <p:ph type="sldNum" sz="quarter" idx="5"/>
          </p:nvPr>
        </p:nvSpPr>
        <p:spPr/>
        <p:txBody>
          <a:bodyPr/>
          <a:lstStyle/>
          <a:p>
            <a:fld id="{A50C756C-EFD1-430E-BA32-8EC9CA576500}" type="slidenum">
              <a:rPr lang="en-US" smtClean="0"/>
              <a:t>14</a:t>
            </a:fld>
            <a:endParaRPr lang="en-US"/>
          </a:p>
        </p:txBody>
      </p:sp>
    </p:spTree>
    <p:extLst>
      <p:ext uri="{BB962C8B-B14F-4D97-AF65-F5344CB8AC3E}">
        <p14:creationId xmlns:p14="http://schemas.microsoft.com/office/powerpoint/2010/main" val="26339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Step – Please proof your work! </a:t>
            </a:r>
          </a:p>
        </p:txBody>
      </p:sp>
      <p:sp>
        <p:nvSpPr>
          <p:cNvPr id="4" name="Slide Number Placeholder 3"/>
          <p:cNvSpPr>
            <a:spLocks noGrp="1"/>
          </p:cNvSpPr>
          <p:nvPr>
            <p:ph type="sldNum" sz="quarter" idx="5"/>
          </p:nvPr>
        </p:nvSpPr>
        <p:spPr/>
        <p:txBody>
          <a:bodyPr/>
          <a:lstStyle/>
          <a:p>
            <a:fld id="{A50C756C-EFD1-430E-BA32-8EC9CA576500}" type="slidenum">
              <a:rPr lang="en-US" smtClean="0"/>
              <a:t>15</a:t>
            </a:fld>
            <a:endParaRPr lang="en-US"/>
          </a:p>
        </p:txBody>
      </p:sp>
    </p:spTree>
    <p:extLst>
      <p:ext uri="{BB962C8B-B14F-4D97-AF65-F5344CB8AC3E}">
        <p14:creationId xmlns:p14="http://schemas.microsoft.com/office/powerpoint/2010/main" val="26339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Step –  To complete your submission, click “Conclude Submission” at the bottom of the page. The presenting author will receive an automated email confirming the abstract has been submitted. The link in that email can be used to return to the abstract to edit it until the deadline has passed. </a:t>
            </a:r>
          </a:p>
        </p:txBody>
      </p:sp>
      <p:sp>
        <p:nvSpPr>
          <p:cNvPr id="4" name="Slide Number Placeholder 3"/>
          <p:cNvSpPr>
            <a:spLocks noGrp="1"/>
          </p:cNvSpPr>
          <p:nvPr>
            <p:ph type="sldNum" sz="quarter" idx="5"/>
          </p:nvPr>
        </p:nvSpPr>
        <p:spPr/>
        <p:txBody>
          <a:bodyPr/>
          <a:lstStyle/>
          <a:p>
            <a:fld id="{A50C756C-EFD1-430E-BA32-8EC9CA576500}" type="slidenum">
              <a:rPr lang="en-US" smtClean="0"/>
              <a:t>16</a:t>
            </a:fld>
            <a:endParaRPr lang="en-US"/>
          </a:p>
        </p:txBody>
      </p:sp>
    </p:spTree>
    <p:extLst>
      <p:ext uri="{BB962C8B-B14F-4D97-AF65-F5344CB8AC3E}">
        <p14:creationId xmlns:p14="http://schemas.microsoft.com/office/powerpoint/2010/main" val="26339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guidelines </a:t>
            </a:r>
          </a:p>
        </p:txBody>
      </p:sp>
      <p:sp>
        <p:nvSpPr>
          <p:cNvPr id="4" name="Slide Number Placeholder 3"/>
          <p:cNvSpPr>
            <a:spLocks noGrp="1"/>
          </p:cNvSpPr>
          <p:nvPr>
            <p:ph type="sldNum" sz="quarter" idx="5"/>
          </p:nvPr>
        </p:nvSpPr>
        <p:spPr/>
        <p:txBody>
          <a:bodyPr/>
          <a:lstStyle/>
          <a:p>
            <a:fld id="{A50C756C-EFD1-430E-BA32-8EC9CA576500}" type="slidenum">
              <a:rPr lang="en-US" smtClean="0"/>
              <a:t>17</a:t>
            </a:fld>
            <a:endParaRPr lang="en-US"/>
          </a:p>
        </p:txBody>
      </p:sp>
    </p:spTree>
    <p:extLst>
      <p:ext uri="{BB962C8B-B14F-4D97-AF65-F5344CB8AC3E}">
        <p14:creationId xmlns:p14="http://schemas.microsoft.com/office/powerpoint/2010/main" val="292811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meeting theme. Matching the theme is not required. Most abstracts don’t.</a:t>
            </a:r>
          </a:p>
        </p:txBody>
      </p:sp>
      <p:sp>
        <p:nvSpPr>
          <p:cNvPr id="4" name="Slide Number Placeholder 3"/>
          <p:cNvSpPr>
            <a:spLocks noGrp="1"/>
          </p:cNvSpPr>
          <p:nvPr>
            <p:ph type="sldNum" sz="quarter" idx="5"/>
          </p:nvPr>
        </p:nvSpPr>
        <p:spPr/>
        <p:txBody>
          <a:bodyPr/>
          <a:lstStyle/>
          <a:p>
            <a:fld id="{A50C756C-EFD1-430E-BA32-8EC9CA576500}" type="slidenum">
              <a:rPr lang="en-US" smtClean="0"/>
              <a:t>18</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19</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page overview. Click “Submit” for each proposal type to begin a new submission. </a:t>
            </a:r>
            <a:r>
              <a:rPr lang="en-US" sz="1800" dirty="0"/>
              <a:t>Proposal submission link: </a:t>
            </a:r>
            <a:r>
              <a:rPr lang="en-US" dirty="0"/>
              <a:t>https://eco.confex.com/eco/2021/cfp.cgi</a:t>
            </a:r>
          </a:p>
          <a:p>
            <a:endParaRPr lang="en-US" dirty="0"/>
          </a:p>
          <a:p>
            <a:r>
              <a:rPr lang="en-US" dirty="0"/>
              <a:t>Existing submissions can be accessed by entering the ID and password in the box on the right-hand side of the screen. This ID and password is unique to every abstract submission. It’s not your member number. You should have received ID and password after completing the first step of your abstract submission.</a:t>
            </a:r>
          </a:p>
        </p:txBody>
      </p:sp>
      <p:sp>
        <p:nvSpPr>
          <p:cNvPr id="4" name="Slide Number Placeholder 3"/>
          <p:cNvSpPr>
            <a:spLocks noGrp="1"/>
          </p:cNvSpPr>
          <p:nvPr>
            <p:ph type="sldNum" sz="quarter" idx="5"/>
          </p:nvPr>
        </p:nvSpPr>
        <p:spPr/>
        <p:txBody>
          <a:bodyPr/>
          <a:lstStyle/>
          <a:p>
            <a:fld id="{A50C756C-EFD1-430E-BA32-8EC9CA576500}" type="slidenum">
              <a:rPr lang="en-US" smtClean="0"/>
              <a:t>2</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page overview. Click “Submit” for each proposal type to begin a new submission. </a:t>
            </a:r>
            <a:r>
              <a:rPr lang="en-US" sz="1800" dirty="0"/>
              <a:t>Proposal submission link: </a:t>
            </a:r>
            <a:r>
              <a:rPr lang="en-US" dirty="0"/>
              <a:t>https://eco.confex.com/eco/2021/cfp.cgi</a:t>
            </a:r>
          </a:p>
          <a:p>
            <a:endParaRPr lang="en-US" dirty="0"/>
          </a:p>
          <a:p>
            <a:r>
              <a:rPr lang="en-US" dirty="0"/>
              <a:t>Existing submissions can be accessed by entering the ID and password in the box on the right-hand side of the screen. This ID and password is unique to every abstract submission. It’s not your member number. You should have received ID and password after completing the first step of your abstract submission.</a:t>
            </a:r>
          </a:p>
        </p:txBody>
      </p:sp>
      <p:sp>
        <p:nvSpPr>
          <p:cNvPr id="4" name="Slide Number Placeholder 3"/>
          <p:cNvSpPr>
            <a:spLocks noGrp="1"/>
          </p:cNvSpPr>
          <p:nvPr>
            <p:ph type="sldNum" sz="quarter" idx="5"/>
          </p:nvPr>
        </p:nvSpPr>
        <p:spPr/>
        <p:txBody>
          <a:bodyPr/>
          <a:lstStyle/>
          <a:p>
            <a:fld id="{A50C756C-EFD1-430E-BA32-8EC9CA576500}" type="slidenum">
              <a:rPr lang="en-US" smtClean="0"/>
              <a:t>3</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abstract submission has 4-5 steps – Title, Authors, Payment (Talks Only, Optional), Abstract Text, and Confirmation. This example is for a talk.</a:t>
            </a:r>
          </a:p>
          <a:p>
            <a:endParaRPr lang="en-US" dirty="0"/>
          </a:p>
          <a:p>
            <a:r>
              <a:rPr lang="en-US" dirty="0"/>
              <a:t>After clicking “Save” at the bottom of this page you have completed the first step of submission. An automated email with the ID and password will be sent to the email address entered as Submitter’s Email Address. You can use these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4</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abstract submission has 4-5 steps – Title, Authors, Payment (Talks Only, Optional), Abstract Text, and Confirmation. This example is for a talk.</a:t>
            </a:r>
          </a:p>
          <a:p>
            <a:endParaRPr lang="en-US" dirty="0"/>
          </a:p>
          <a:p>
            <a:r>
              <a:rPr lang="en-US" dirty="0"/>
              <a:t>After clicking “Save” at the bottom of this page you have completed the first step of submission. An automated email with the ID and password will be sent to the email address entered as Submitter’s Email Address. You can use these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5</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abstract submission has 4-5 steps – Title, Authors, Payment (Talks Only, Optional), Abstract Text, and Confirmation. This example is for a talk.</a:t>
            </a:r>
          </a:p>
          <a:p>
            <a:endParaRPr lang="en-US" dirty="0"/>
          </a:p>
          <a:p>
            <a:r>
              <a:rPr lang="en-US" dirty="0"/>
              <a:t>After clicking “Save” at the bottom of this page you have completed the first step of submission. An automated email with the ID and password will be sent to the email address entered as Submitter’s Email Address. You can use these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6</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page – this is showing the start of a search by last name to add a person to the author list. </a:t>
            </a:r>
          </a:p>
        </p:txBody>
      </p:sp>
      <p:sp>
        <p:nvSpPr>
          <p:cNvPr id="4" name="Slide Number Placeholder 3"/>
          <p:cNvSpPr>
            <a:spLocks noGrp="1"/>
          </p:cNvSpPr>
          <p:nvPr>
            <p:ph type="sldNum" sz="quarter" idx="5"/>
          </p:nvPr>
        </p:nvSpPr>
        <p:spPr/>
        <p:txBody>
          <a:bodyPr/>
          <a:lstStyle/>
          <a:p>
            <a:fld id="{A50C756C-EFD1-430E-BA32-8EC9CA576500}" type="slidenum">
              <a:rPr lang="en-US" smtClean="0"/>
              <a:t>7</a:t>
            </a:fld>
            <a:endParaRPr lang="en-US"/>
          </a:p>
        </p:txBody>
      </p:sp>
    </p:spTree>
    <p:extLst>
      <p:ext uri="{BB962C8B-B14F-4D97-AF65-F5344CB8AC3E}">
        <p14:creationId xmlns:p14="http://schemas.microsoft.com/office/powerpoint/2010/main" val="146161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page – this is showing how to add an author from the search results. You can choose “Select and Edit” to update an author’s name, affiliation, or email address.</a:t>
            </a:r>
          </a:p>
        </p:txBody>
      </p:sp>
      <p:sp>
        <p:nvSpPr>
          <p:cNvPr id="4" name="Slide Number Placeholder 3"/>
          <p:cNvSpPr>
            <a:spLocks noGrp="1"/>
          </p:cNvSpPr>
          <p:nvPr>
            <p:ph type="sldNum" sz="quarter" idx="5"/>
          </p:nvPr>
        </p:nvSpPr>
        <p:spPr/>
        <p:txBody>
          <a:bodyPr/>
          <a:lstStyle/>
          <a:p>
            <a:fld id="{A50C756C-EFD1-430E-BA32-8EC9CA576500}" type="slidenum">
              <a:rPr lang="en-US" smtClean="0"/>
              <a:t>8</a:t>
            </a:fld>
            <a:endParaRPr lang="en-US"/>
          </a:p>
        </p:txBody>
      </p:sp>
    </p:spTree>
    <p:extLst>
      <p:ext uri="{BB962C8B-B14F-4D97-AF65-F5344CB8AC3E}">
        <p14:creationId xmlns:p14="http://schemas.microsoft.com/office/powerpoint/2010/main" val="110920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page – this is showing the presenting author and one coauthor have been entered. You can use the radio buttons under presenting author to select who will be the presenter (it can be anyone in the author list). You can use the arrows to reorder the list. </a:t>
            </a:r>
          </a:p>
        </p:txBody>
      </p:sp>
      <p:sp>
        <p:nvSpPr>
          <p:cNvPr id="4" name="Slide Number Placeholder 3"/>
          <p:cNvSpPr>
            <a:spLocks noGrp="1"/>
          </p:cNvSpPr>
          <p:nvPr>
            <p:ph type="sldNum" sz="quarter" idx="5"/>
          </p:nvPr>
        </p:nvSpPr>
        <p:spPr/>
        <p:txBody>
          <a:bodyPr/>
          <a:lstStyle/>
          <a:p>
            <a:fld id="{A50C756C-EFD1-430E-BA32-8EC9CA576500}" type="slidenum">
              <a:rPr lang="en-US" smtClean="0"/>
              <a:t>9</a:t>
            </a:fld>
            <a:endParaRPr lang="en-US"/>
          </a:p>
        </p:txBody>
      </p:sp>
    </p:spTree>
    <p:extLst>
      <p:ext uri="{BB962C8B-B14F-4D97-AF65-F5344CB8AC3E}">
        <p14:creationId xmlns:p14="http://schemas.microsoft.com/office/powerpoint/2010/main" val="110920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6340-E40B-44F5-84E9-1CE4DFF21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1862F-E910-418C-AB89-501EC295A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C0DD3-C1F5-4A46-AB05-FD1B40239622}"/>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6C4E1CCA-3144-4A2C-9F52-5E229CE69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5D84-39AD-4920-984E-2A45392B909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71418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07F3-1FD0-4E95-83A6-4E5C64AD0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437C9-3ECA-44F0-A51F-DBB48104D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49297-8D8A-4643-9AB7-65A92E8D254A}"/>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0DA6D633-98E6-48B2-89D0-7DF93A39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3AC-C3FE-4177-8905-E052C8E79217}"/>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887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8E5EF-2223-4DA8-B8B2-27D1147A5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9FC4-5795-41FE-A4AD-A7C9E256A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A230-9D6C-4ECD-8D52-42AC23814F28}"/>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A70D084B-EDC0-4DBD-BB5C-31A9B2CC4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5D12-0D6E-4DCC-A3EA-C9D39B4FA04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2348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1491-CF11-4861-8765-3F0612E6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F9D6D-1FB4-4E30-91F2-F8B9D9E9F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6B94F-4AAB-4A29-9CC6-6A2C077D6515}"/>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8C946409-A005-4E11-8D10-B2075DE56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9F86-AE0D-4336-8156-D31922CAFF46}"/>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19875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1CD-EFFB-49BB-A3F8-44051024D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E6FA2-92E9-4A8A-B4E9-849B125B7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B44E1D-D0AA-4E2D-93CA-548748105DD9}"/>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08077924-DB8C-48E7-BB21-1BEB53F3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FC81A-91C9-4B67-9B44-E56CDE382F6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53523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AC4-086D-4ABE-9D32-C10B29DA0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4FC20-E567-4608-9BB2-3E43D178E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CB101-B5A8-4683-908F-71707877D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3DFD1-0A07-488E-8338-B4316555FEE3}"/>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6" name="Footer Placeholder 5">
            <a:extLst>
              <a:ext uri="{FF2B5EF4-FFF2-40B4-BE49-F238E27FC236}">
                <a16:creationId xmlns:a16="http://schemas.microsoft.com/office/drawing/2014/main" id="{FCC1F008-88F0-4CC2-933C-B83AEA5A7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25C4F-BB86-445E-80B3-61015AC69BA2}"/>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8332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30A-7F81-411F-B1AC-B1D6E5E01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6F0B8-1281-4F7B-B03A-C4EE8C2B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7D9C9-89E2-43EA-B801-60CE823FA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2A009-4E4D-4721-8860-0DEA64206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F2459-2114-4963-8B3F-EF7F28B5D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EA5E5-31BF-4297-AB3D-0815C5E51D84}"/>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8" name="Footer Placeholder 7">
            <a:extLst>
              <a:ext uri="{FF2B5EF4-FFF2-40B4-BE49-F238E27FC236}">
                <a16:creationId xmlns:a16="http://schemas.microsoft.com/office/drawing/2014/main" id="{2B832372-DFB8-46AA-936D-7E1323B8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F327A-2942-4E02-90C8-C69EC6F3B465}"/>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40859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109-75D7-4F21-837B-D47535B66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CD8A0-AADB-4796-B2C3-F4FB2D552A69}"/>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4" name="Footer Placeholder 3">
            <a:extLst>
              <a:ext uri="{FF2B5EF4-FFF2-40B4-BE49-F238E27FC236}">
                <a16:creationId xmlns:a16="http://schemas.microsoft.com/office/drawing/2014/main" id="{9765AF42-27D8-4D34-A6D5-5CF0E163F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FAD9A-E656-4509-BCDA-A6B88FD08B1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93516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2A24C-2863-46C0-A60A-6315A7EAC618}"/>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3" name="Footer Placeholder 2">
            <a:extLst>
              <a:ext uri="{FF2B5EF4-FFF2-40B4-BE49-F238E27FC236}">
                <a16:creationId xmlns:a16="http://schemas.microsoft.com/office/drawing/2014/main" id="{EB91FEED-BFE3-4DB9-AB13-C013344AB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A3E5B-E0E6-4FF0-BB21-E3C83A38F41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0622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356C-506C-499B-AEBD-D96F98062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60038-849E-4F32-9E03-75E858F2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E2C17-9E04-486F-9EF8-BD831E7B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2E2A1-103F-452F-93C5-C9A5DCCDBCF9}"/>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6" name="Footer Placeholder 5">
            <a:extLst>
              <a:ext uri="{FF2B5EF4-FFF2-40B4-BE49-F238E27FC236}">
                <a16:creationId xmlns:a16="http://schemas.microsoft.com/office/drawing/2014/main" id="{1F225D03-5412-478B-8014-92A92402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4EFD1-1E39-4BAB-8933-40F5C3191D0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5334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655C-9F99-4631-B465-3FE039CFB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FDBDF-8A40-429B-8117-186852D67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6C5C9D-CB43-4811-A5AC-DB7D5B58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4BAF1-7E7C-41CC-94EB-55B4A0BAA809}"/>
              </a:ext>
            </a:extLst>
          </p:cNvPr>
          <p:cNvSpPr>
            <a:spLocks noGrp="1"/>
          </p:cNvSpPr>
          <p:nvPr>
            <p:ph type="dt" sz="half" idx="10"/>
          </p:nvPr>
        </p:nvSpPr>
        <p:spPr/>
        <p:txBody>
          <a:bodyPr/>
          <a:lstStyle/>
          <a:p>
            <a:fld id="{30C79253-8408-4965-80FF-421FE7691A11}" type="datetimeFigureOut">
              <a:rPr lang="en-US" smtClean="0"/>
              <a:t>2/17/2021</a:t>
            </a:fld>
            <a:endParaRPr lang="en-US"/>
          </a:p>
        </p:txBody>
      </p:sp>
      <p:sp>
        <p:nvSpPr>
          <p:cNvPr id="6" name="Footer Placeholder 5">
            <a:extLst>
              <a:ext uri="{FF2B5EF4-FFF2-40B4-BE49-F238E27FC236}">
                <a16:creationId xmlns:a16="http://schemas.microsoft.com/office/drawing/2014/main" id="{783F5F24-2A3B-4487-8FCD-F3514D12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846B-4DB9-430F-BDFF-FE7647C7AD5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428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4C296-0D3C-40B4-880F-86351432C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F1559-0D26-4164-BBDB-EAB20B38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6993-FA4E-4B8E-AE36-2F7212815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9253-8408-4965-80FF-421FE7691A11}" type="datetimeFigureOut">
              <a:rPr lang="en-US" smtClean="0"/>
              <a:t>2/17/2021</a:t>
            </a:fld>
            <a:endParaRPr lang="en-US"/>
          </a:p>
        </p:txBody>
      </p:sp>
      <p:sp>
        <p:nvSpPr>
          <p:cNvPr id="5" name="Footer Placeholder 4">
            <a:extLst>
              <a:ext uri="{FF2B5EF4-FFF2-40B4-BE49-F238E27FC236}">
                <a16:creationId xmlns:a16="http://schemas.microsoft.com/office/drawing/2014/main" id="{2DCD462F-E87D-43F6-85FF-B8AEA6037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A57AD4-FD5F-4487-BB7A-E3B0EDE4E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8D05-CAF2-4F9E-B5FB-6E2EE9C402B8}" type="slidenum">
              <a:rPr lang="en-US" smtClean="0"/>
              <a:t>‹#›</a:t>
            </a:fld>
            <a:endParaRPr lang="en-US"/>
          </a:p>
        </p:txBody>
      </p:sp>
    </p:spTree>
    <p:extLst>
      <p:ext uri="{BB962C8B-B14F-4D97-AF65-F5344CB8AC3E}">
        <p14:creationId xmlns:p14="http://schemas.microsoft.com/office/powerpoint/2010/main" val="272022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1985687" y="1201978"/>
            <a:ext cx="8057034" cy="1185224"/>
          </a:xfrm>
        </p:spPr>
        <p:txBody>
          <a:bodyPr>
            <a:noAutofit/>
          </a:bodyPr>
          <a:lstStyle/>
          <a:p>
            <a:pPr algn="ctr"/>
            <a:r>
              <a:rPr lang="en-US" sz="2800" b="1" i="0" dirty="0">
                <a:solidFill>
                  <a:srgbClr val="232333"/>
                </a:solidFill>
                <a:effectLst/>
                <a:latin typeface="Lato"/>
              </a:rPr>
              <a:t>How to Submit a Good Abstract for #ESA2021</a:t>
            </a:r>
            <a:endParaRPr lang="en-US" sz="2800" dirty="0"/>
          </a:p>
        </p:txBody>
      </p:sp>
      <p:sp>
        <p:nvSpPr>
          <p:cNvPr id="7" name="TextBox 6">
            <a:extLst>
              <a:ext uri="{FF2B5EF4-FFF2-40B4-BE49-F238E27FC236}">
                <a16:creationId xmlns:a16="http://schemas.microsoft.com/office/drawing/2014/main" id="{FA1AA6E3-B76D-466D-925F-43D4805F913D}"/>
              </a:ext>
            </a:extLst>
          </p:cNvPr>
          <p:cNvSpPr txBox="1"/>
          <p:nvPr/>
        </p:nvSpPr>
        <p:spPr>
          <a:xfrm>
            <a:off x="2311730" y="2387201"/>
            <a:ext cx="7404948" cy="4031873"/>
          </a:xfrm>
          <a:prstGeom prst="rect">
            <a:avLst/>
          </a:prstGeom>
          <a:noFill/>
        </p:spPr>
        <p:txBody>
          <a:bodyPr wrap="square">
            <a:spAutoFit/>
          </a:bodyPr>
          <a:lstStyle/>
          <a:p>
            <a:pPr algn="ctr"/>
            <a:r>
              <a:rPr lang="en-US" sz="2800" dirty="0"/>
              <a:t>Sarah Emery, 2021 Program Chair </a:t>
            </a:r>
          </a:p>
          <a:p>
            <a:pPr algn="ctr"/>
            <a:r>
              <a:rPr lang="en-US" sz="2800" dirty="0"/>
              <a:t>Kiona Ogle, 2020 Program Chair</a:t>
            </a:r>
          </a:p>
          <a:p>
            <a:pPr algn="ctr"/>
            <a:r>
              <a:rPr lang="en-US" sz="2800" dirty="0"/>
              <a:t>Sarah Anderson, Meetings Committee</a:t>
            </a:r>
            <a:br>
              <a:rPr lang="en-US" sz="2800" dirty="0"/>
            </a:br>
            <a:endParaRPr lang="en-US" sz="2800" dirty="0"/>
          </a:p>
          <a:p>
            <a:pPr algn="ctr"/>
            <a:r>
              <a:rPr lang="en-US" sz="2800" dirty="0"/>
              <a:t>Christi Nam, Director, Conventions and Meetings</a:t>
            </a:r>
          </a:p>
          <a:p>
            <a:pPr algn="ctr"/>
            <a:r>
              <a:rPr lang="en-US" sz="2800" dirty="0"/>
              <a:t>Jennifer Riem, Meeting Program Associate</a:t>
            </a:r>
            <a:br>
              <a:rPr lang="en-US" sz="2800" dirty="0"/>
            </a:br>
            <a:endParaRPr lang="en-US" sz="2800" dirty="0"/>
          </a:p>
          <a:p>
            <a:pPr algn="ctr"/>
            <a:r>
              <a:rPr lang="en-US" sz="2800" dirty="0"/>
              <a:t>https://www.esa.org/longbeach/</a:t>
            </a:r>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Tree>
    <p:extLst>
      <p:ext uri="{BB962C8B-B14F-4D97-AF65-F5344CB8AC3E}">
        <p14:creationId xmlns:p14="http://schemas.microsoft.com/office/powerpoint/2010/main" val="14698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EA4AE-0BAA-4C87-8466-2BA6B5E86B10}"/>
              </a:ext>
            </a:extLst>
          </p:cNvPr>
          <p:cNvPicPr>
            <a:picLocks noChangeAspect="1"/>
          </p:cNvPicPr>
          <p:nvPr/>
        </p:nvPicPr>
        <p:blipFill>
          <a:blip r:embed="rId3"/>
          <a:stretch>
            <a:fillRect/>
          </a:stretch>
        </p:blipFill>
        <p:spPr>
          <a:xfrm>
            <a:off x="909637" y="423862"/>
            <a:ext cx="10372725" cy="6010275"/>
          </a:xfrm>
          <a:prstGeom prst="rect">
            <a:avLst/>
          </a:prstGeom>
        </p:spPr>
      </p:pic>
      <p:sp>
        <p:nvSpPr>
          <p:cNvPr id="3" name="Rectangle 2">
            <a:extLst>
              <a:ext uri="{FF2B5EF4-FFF2-40B4-BE49-F238E27FC236}">
                <a16:creationId xmlns:a16="http://schemas.microsoft.com/office/drawing/2014/main" id="{63D942AE-14DA-43AE-9EE0-1099838AE744}"/>
              </a:ext>
            </a:extLst>
          </p:cNvPr>
          <p:cNvSpPr/>
          <p:nvPr/>
        </p:nvSpPr>
        <p:spPr>
          <a:xfrm>
            <a:off x="909637" y="5362113"/>
            <a:ext cx="6023823" cy="630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39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21645-1436-48FC-8900-A71386C45779}"/>
              </a:ext>
            </a:extLst>
          </p:cNvPr>
          <p:cNvPicPr>
            <a:picLocks noChangeAspect="1"/>
          </p:cNvPicPr>
          <p:nvPr/>
        </p:nvPicPr>
        <p:blipFill>
          <a:blip r:embed="rId3"/>
          <a:stretch>
            <a:fillRect/>
          </a:stretch>
        </p:blipFill>
        <p:spPr>
          <a:xfrm>
            <a:off x="1355147" y="0"/>
            <a:ext cx="9481705" cy="6858000"/>
          </a:xfrm>
          <a:prstGeom prst="rect">
            <a:avLst/>
          </a:prstGeom>
        </p:spPr>
      </p:pic>
    </p:spTree>
    <p:extLst>
      <p:ext uri="{BB962C8B-B14F-4D97-AF65-F5344CB8AC3E}">
        <p14:creationId xmlns:p14="http://schemas.microsoft.com/office/powerpoint/2010/main" val="139890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9041F-9610-4B21-B135-C0333871E2DE}"/>
              </a:ext>
            </a:extLst>
          </p:cNvPr>
          <p:cNvPicPr>
            <a:picLocks noChangeAspect="1"/>
          </p:cNvPicPr>
          <p:nvPr/>
        </p:nvPicPr>
        <p:blipFill>
          <a:blip r:embed="rId3"/>
          <a:stretch>
            <a:fillRect/>
          </a:stretch>
        </p:blipFill>
        <p:spPr>
          <a:xfrm>
            <a:off x="2014563" y="0"/>
            <a:ext cx="8162874" cy="6858000"/>
          </a:xfrm>
          <a:prstGeom prst="rect">
            <a:avLst/>
          </a:prstGeom>
        </p:spPr>
      </p:pic>
    </p:spTree>
    <p:extLst>
      <p:ext uri="{BB962C8B-B14F-4D97-AF65-F5344CB8AC3E}">
        <p14:creationId xmlns:p14="http://schemas.microsoft.com/office/powerpoint/2010/main" val="138104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4A411-29C0-4DCF-A711-EAA290F34512}"/>
              </a:ext>
            </a:extLst>
          </p:cNvPr>
          <p:cNvPicPr>
            <a:picLocks noChangeAspect="1"/>
          </p:cNvPicPr>
          <p:nvPr/>
        </p:nvPicPr>
        <p:blipFill>
          <a:blip r:embed="rId3"/>
          <a:stretch>
            <a:fillRect/>
          </a:stretch>
        </p:blipFill>
        <p:spPr>
          <a:xfrm>
            <a:off x="1371033" y="0"/>
            <a:ext cx="9449933" cy="6858000"/>
          </a:xfrm>
          <a:prstGeom prst="rect">
            <a:avLst/>
          </a:prstGeom>
        </p:spPr>
      </p:pic>
    </p:spTree>
    <p:extLst>
      <p:ext uri="{BB962C8B-B14F-4D97-AF65-F5344CB8AC3E}">
        <p14:creationId xmlns:p14="http://schemas.microsoft.com/office/powerpoint/2010/main" val="180195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FF60D-50B1-4CBA-A276-54068F7C12F7}"/>
              </a:ext>
            </a:extLst>
          </p:cNvPr>
          <p:cNvPicPr>
            <a:picLocks noChangeAspect="1"/>
          </p:cNvPicPr>
          <p:nvPr/>
        </p:nvPicPr>
        <p:blipFill>
          <a:blip r:embed="rId3"/>
          <a:stretch>
            <a:fillRect/>
          </a:stretch>
        </p:blipFill>
        <p:spPr>
          <a:xfrm>
            <a:off x="1809750" y="0"/>
            <a:ext cx="8572500" cy="6858000"/>
          </a:xfrm>
          <a:prstGeom prst="rect">
            <a:avLst/>
          </a:prstGeom>
        </p:spPr>
      </p:pic>
    </p:spTree>
    <p:extLst>
      <p:ext uri="{BB962C8B-B14F-4D97-AF65-F5344CB8AC3E}">
        <p14:creationId xmlns:p14="http://schemas.microsoft.com/office/powerpoint/2010/main" val="356773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FF60D-50B1-4CBA-A276-54068F7C12F7}"/>
              </a:ext>
            </a:extLst>
          </p:cNvPr>
          <p:cNvPicPr>
            <a:picLocks noChangeAspect="1"/>
          </p:cNvPicPr>
          <p:nvPr/>
        </p:nvPicPr>
        <p:blipFill>
          <a:blip r:embed="rId3"/>
          <a:stretch>
            <a:fillRect/>
          </a:stretch>
        </p:blipFill>
        <p:spPr>
          <a:xfrm>
            <a:off x="1809750" y="0"/>
            <a:ext cx="8572500" cy="6858000"/>
          </a:xfrm>
          <a:prstGeom prst="rect">
            <a:avLst/>
          </a:prstGeom>
        </p:spPr>
      </p:pic>
      <p:sp>
        <p:nvSpPr>
          <p:cNvPr id="4" name="Rectangle 3">
            <a:extLst>
              <a:ext uri="{FF2B5EF4-FFF2-40B4-BE49-F238E27FC236}">
                <a16:creationId xmlns:a16="http://schemas.microsoft.com/office/drawing/2014/main" id="{94539ECA-7293-40A5-88CC-7A24541EC575}"/>
              </a:ext>
            </a:extLst>
          </p:cNvPr>
          <p:cNvSpPr/>
          <p:nvPr/>
        </p:nvSpPr>
        <p:spPr>
          <a:xfrm>
            <a:off x="1992712" y="3249228"/>
            <a:ext cx="7959156" cy="1322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1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3C5564-42D5-4157-8142-952413FAD7EA}"/>
              </a:ext>
            </a:extLst>
          </p:cNvPr>
          <p:cNvPicPr>
            <a:picLocks noChangeAspect="1"/>
          </p:cNvPicPr>
          <p:nvPr/>
        </p:nvPicPr>
        <p:blipFill>
          <a:blip r:embed="rId3"/>
          <a:stretch>
            <a:fillRect/>
          </a:stretch>
        </p:blipFill>
        <p:spPr>
          <a:xfrm>
            <a:off x="1128712" y="1990725"/>
            <a:ext cx="9934575" cy="2876550"/>
          </a:xfrm>
          <a:prstGeom prst="rect">
            <a:avLst/>
          </a:prstGeom>
        </p:spPr>
      </p:pic>
    </p:spTree>
    <p:extLst>
      <p:ext uri="{BB962C8B-B14F-4D97-AF65-F5344CB8AC3E}">
        <p14:creationId xmlns:p14="http://schemas.microsoft.com/office/powerpoint/2010/main" val="134072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59FC1-600B-4E89-8D0A-E631889D4682}"/>
              </a:ext>
            </a:extLst>
          </p:cNvPr>
          <p:cNvPicPr>
            <a:picLocks noChangeAspect="1"/>
          </p:cNvPicPr>
          <p:nvPr/>
        </p:nvPicPr>
        <p:blipFill>
          <a:blip r:embed="rId3"/>
          <a:stretch>
            <a:fillRect/>
          </a:stretch>
        </p:blipFill>
        <p:spPr>
          <a:xfrm>
            <a:off x="2448508" y="316714"/>
            <a:ext cx="7294983" cy="6224572"/>
          </a:xfrm>
          <a:prstGeom prst="rect">
            <a:avLst/>
          </a:prstGeom>
        </p:spPr>
      </p:pic>
    </p:spTree>
    <p:extLst>
      <p:ext uri="{BB962C8B-B14F-4D97-AF65-F5344CB8AC3E}">
        <p14:creationId xmlns:p14="http://schemas.microsoft.com/office/powerpoint/2010/main" val="400483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pic>
        <p:nvPicPr>
          <p:cNvPr id="4" name="Picture 3">
            <a:extLst>
              <a:ext uri="{FF2B5EF4-FFF2-40B4-BE49-F238E27FC236}">
                <a16:creationId xmlns:a16="http://schemas.microsoft.com/office/drawing/2014/main" id="{45166D9C-74CB-440A-A584-466D6A2D6342}"/>
              </a:ext>
            </a:extLst>
          </p:cNvPr>
          <p:cNvPicPr>
            <a:picLocks noChangeAspect="1"/>
          </p:cNvPicPr>
          <p:nvPr/>
        </p:nvPicPr>
        <p:blipFill>
          <a:blip r:embed="rId4"/>
          <a:stretch>
            <a:fillRect/>
          </a:stretch>
        </p:blipFill>
        <p:spPr>
          <a:xfrm>
            <a:off x="4554380" y="2346831"/>
            <a:ext cx="6776349" cy="4165935"/>
          </a:xfrm>
          <a:prstGeom prst="rect">
            <a:avLst/>
          </a:prstGeom>
        </p:spPr>
      </p:pic>
      <p:sp>
        <p:nvSpPr>
          <p:cNvPr id="6" name="TextBox 5">
            <a:extLst>
              <a:ext uri="{FF2B5EF4-FFF2-40B4-BE49-F238E27FC236}">
                <a16:creationId xmlns:a16="http://schemas.microsoft.com/office/drawing/2014/main" id="{306ACC03-C229-4B61-9097-6917847E0F37}"/>
              </a:ext>
            </a:extLst>
          </p:cNvPr>
          <p:cNvSpPr txBox="1"/>
          <p:nvPr/>
        </p:nvSpPr>
        <p:spPr>
          <a:xfrm>
            <a:off x="562692" y="2496818"/>
            <a:ext cx="3760733" cy="523220"/>
          </a:xfrm>
          <a:prstGeom prst="rect">
            <a:avLst/>
          </a:prstGeom>
          <a:noFill/>
        </p:spPr>
        <p:txBody>
          <a:bodyPr wrap="square">
            <a:spAutoFit/>
          </a:bodyPr>
          <a:lstStyle/>
          <a:p>
            <a:pPr algn="ctr"/>
            <a:r>
              <a:rPr lang="en-US" sz="2800" dirty="0"/>
              <a:t>2021 Meeting Theme</a:t>
            </a:r>
          </a:p>
        </p:txBody>
      </p:sp>
      <p:sp>
        <p:nvSpPr>
          <p:cNvPr id="8" name="Title 1">
            <a:extLst>
              <a:ext uri="{FF2B5EF4-FFF2-40B4-BE49-F238E27FC236}">
                <a16:creationId xmlns:a16="http://schemas.microsoft.com/office/drawing/2014/main" id="{8275E5B5-4029-496A-980F-0C9D00C066D9}"/>
              </a:ext>
            </a:extLst>
          </p:cNvPr>
          <p:cNvSpPr txBox="1">
            <a:spLocks/>
          </p:cNvSpPr>
          <p:nvPr/>
        </p:nvSpPr>
        <p:spPr>
          <a:xfrm>
            <a:off x="4875009" y="345234"/>
            <a:ext cx="6929464" cy="1653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0" dirty="0">
                <a:solidFill>
                  <a:srgbClr val="232333"/>
                </a:solidFill>
                <a:effectLst/>
                <a:latin typeface="Lato"/>
              </a:rPr>
              <a:t>How to Submit </a:t>
            </a:r>
          </a:p>
          <a:p>
            <a:pPr algn="ctr"/>
            <a:r>
              <a:rPr lang="en-US" sz="3200" b="1" i="0" dirty="0">
                <a:solidFill>
                  <a:srgbClr val="232333"/>
                </a:solidFill>
                <a:effectLst/>
                <a:latin typeface="Lato"/>
              </a:rPr>
              <a:t>a Good Abstract </a:t>
            </a:r>
            <a:br>
              <a:rPr lang="en-US" sz="3200" b="1" i="0" dirty="0">
                <a:solidFill>
                  <a:srgbClr val="232333"/>
                </a:solidFill>
                <a:effectLst/>
                <a:latin typeface="Lato"/>
              </a:rPr>
            </a:br>
            <a:r>
              <a:rPr lang="en-US" sz="3200" b="1" i="0" dirty="0">
                <a:solidFill>
                  <a:srgbClr val="232333"/>
                </a:solidFill>
                <a:effectLst/>
                <a:latin typeface="Lato"/>
              </a:rPr>
              <a:t>for #ESA2021</a:t>
            </a:r>
            <a:endParaRPr lang="en-US" sz="3200" dirty="0"/>
          </a:p>
        </p:txBody>
      </p:sp>
    </p:spTree>
    <p:extLst>
      <p:ext uri="{BB962C8B-B14F-4D97-AF65-F5344CB8AC3E}">
        <p14:creationId xmlns:p14="http://schemas.microsoft.com/office/powerpoint/2010/main" val="273701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1AA6E3-B76D-466D-925F-43D4805F913D}"/>
              </a:ext>
            </a:extLst>
          </p:cNvPr>
          <p:cNvSpPr txBox="1"/>
          <p:nvPr/>
        </p:nvSpPr>
        <p:spPr>
          <a:xfrm>
            <a:off x="2393526" y="2387201"/>
            <a:ext cx="7404948" cy="4154984"/>
          </a:xfrm>
          <a:prstGeom prst="rect">
            <a:avLst/>
          </a:prstGeom>
          <a:noFill/>
        </p:spPr>
        <p:txBody>
          <a:bodyPr wrap="square">
            <a:spAutoFit/>
          </a:bodyPr>
          <a:lstStyle/>
          <a:p>
            <a:pPr algn="ctr"/>
            <a:r>
              <a:rPr lang="en-US" sz="2400" b="1" dirty="0"/>
              <a:t>Questions after today?</a:t>
            </a:r>
          </a:p>
          <a:p>
            <a:pPr algn="ctr"/>
            <a:endParaRPr lang="en-US" sz="2400" dirty="0"/>
          </a:p>
          <a:p>
            <a:pPr algn="ctr"/>
            <a:r>
              <a:rPr lang="en-US" sz="2400" dirty="0"/>
              <a:t>Sarah Emery</a:t>
            </a:r>
            <a:br>
              <a:rPr lang="en-US" sz="2400" dirty="0"/>
            </a:br>
            <a:r>
              <a:rPr lang="en-US" sz="2400" dirty="0"/>
              <a:t>2021 Program Chair</a:t>
            </a:r>
            <a:br>
              <a:rPr lang="en-US" sz="2400" dirty="0"/>
            </a:br>
            <a:r>
              <a:rPr lang="en-US" sz="2400" dirty="0"/>
              <a:t>sarah.emery@louisville.edu</a:t>
            </a:r>
            <a:br>
              <a:rPr lang="en-US" sz="2400" dirty="0"/>
            </a:br>
            <a:br>
              <a:rPr lang="en-US" sz="2400" dirty="0"/>
            </a:br>
            <a:r>
              <a:rPr lang="en-US" sz="2400" dirty="0"/>
              <a:t>Jennifer Riem</a:t>
            </a:r>
            <a:br>
              <a:rPr lang="en-US" sz="2400" dirty="0"/>
            </a:br>
            <a:r>
              <a:rPr lang="en-US" sz="2400" dirty="0"/>
              <a:t>Meeting Program Associate</a:t>
            </a:r>
            <a:br>
              <a:rPr lang="en-US" sz="2400" dirty="0"/>
            </a:br>
            <a:r>
              <a:rPr lang="en-US" sz="2400" dirty="0"/>
              <a:t>jennifer@esa.org</a:t>
            </a:r>
          </a:p>
          <a:p>
            <a:pPr algn="ctr"/>
            <a:endParaRPr lang="en-US" sz="2400" dirty="0"/>
          </a:p>
          <a:p>
            <a:pPr algn="ctr"/>
            <a:r>
              <a:rPr lang="en-US" sz="2400" dirty="0"/>
              <a:t>https://www.esa.org/longbeach/</a:t>
            </a:r>
            <a:endParaRPr lang="en-US" sz="2800" dirty="0"/>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
        <p:nvSpPr>
          <p:cNvPr id="8" name="Title 1">
            <a:extLst>
              <a:ext uri="{FF2B5EF4-FFF2-40B4-BE49-F238E27FC236}">
                <a16:creationId xmlns:a16="http://schemas.microsoft.com/office/drawing/2014/main" id="{98027FE1-CA2B-4155-AC6D-BEA4BEC29D84}"/>
              </a:ext>
            </a:extLst>
          </p:cNvPr>
          <p:cNvSpPr>
            <a:spLocks noGrp="1"/>
          </p:cNvSpPr>
          <p:nvPr>
            <p:ph type="title"/>
          </p:nvPr>
        </p:nvSpPr>
        <p:spPr>
          <a:xfrm>
            <a:off x="2067719" y="1201339"/>
            <a:ext cx="8056562" cy="1185862"/>
          </a:xfrm>
        </p:spPr>
        <p:txBody>
          <a:bodyPr>
            <a:noAutofit/>
          </a:bodyPr>
          <a:lstStyle/>
          <a:p>
            <a:pPr algn="ctr"/>
            <a:r>
              <a:rPr lang="en-US" sz="2800" b="1" i="0" dirty="0">
                <a:solidFill>
                  <a:srgbClr val="232333"/>
                </a:solidFill>
                <a:effectLst/>
                <a:latin typeface="Lato"/>
              </a:rPr>
              <a:t>How to Submit a Good Abstract for #ESA2021</a:t>
            </a:r>
            <a:endParaRPr lang="en-US" sz="2800" dirty="0"/>
          </a:p>
        </p:txBody>
      </p:sp>
    </p:spTree>
    <p:extLst>
      <p:ext uri="{BB962C8B-B14F-4D97-AF65-F5344CB8AC3E}">
        <p14:creationId xmlns:p14="http://schemas.microsoft.com/office/powerpoint/2010/main" val="3052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694E50-4AB1-49D8-942D-66FDA757A585}"/>
              </a:ext>
            </a:extLst>
          </p:cNvPr>
          <p:cNvPicPr>
            <a:picLocks noChangeAspect="1"/>
          </p:cNvPicPr>
          <p:nvPr/>
        </p:nvPicPr>
        <p:blipFill>
          <a:blip r:embed="rId3"/>
          <a:stretch>
            <a:fillRect/>
          </a:stretch>
        </p:blipFill>
        <p:spPr>
          <a:xfrm>
            <a:off x="2281390" y="372123"/>
            <a:ext cx="7629220" cy="6485877"/>
          </a:xfrm>
          <a:prstGeom prst="rect">
            <a:avLst/>
          </a:prstGeom>
        </p:spPr>
      </p:pic>
    </p:spTree>
    <p:extLst>
      <p:ext uri="{BB962C8B-B14F-4D97-AF65-F5344CB8AC3E}">
        <p14:creationId xmlns:p14="http://schemas.microsoft.com/office/powerpoint/2010/main" val="39695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694E50-4AB1-49D8-942D-66FDA757A585}"/>
              </a:ext>
            </a:extLst>
          </p:cNvPr>
          <p:cNvPicPr>
            <a:picLocks noChangeAspect="1"/>
          </p:cNvPicPr>
          <p:nvPr/>
        </p:nvPicPr>
        <p:blipFill>
          <a:blip r:embed="rId3"/>
          <a:stretch>
            <a:fillRect/>
          </a:stretch>
        </p:blipFill>
        <p:spPr>
          <a:xfrm>
            <a:off x="2281390" y="372123"/>
            <a:ext cx="7629220" cy="6485877"/>
          </a:xfrm>
          <a:prstGeom prst="rect">
            <a:avLst/>
          </a:prstGeom>
        </p:spPr>
      </p:pic>
      <p:sp>
        <p:nvSpPr>
          <p:cNvPr id="3" name="Rectangle 2">
            <a:extLst>
              <a:ext uri="{FF2B5EF4-FFF2-40B4-BE49-F238E27FC236}">
                <a16:creationId xmlns:a16="http://schemas.microsoft.com/office/drawing/2014/main" id="{0E0504DE-6809-4790-A84A-3B00FC16C524}"/>
              </a:ext>
            </a:extLst>
          </p:cNvPr>
          <p:cNvSpPr/>
          <p:nvPr/>
        </p:nvSpPr>
        <p:spPr>
          <a:xfrm>
            <a:off x="1908699" y="4021583"/>
            <a:ext cx="2689934" cy="816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0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E4ABD1-352E-41F4-B098-3B6793CFA856}"/>
              </a:ext>
            </a:extLst>
          </p:cNvPr>
          <p:cNvPicPr>
            <a:picLocks noChangeAspect="1"/>
          </p:cNvPicPr>
          <p:nvPr/>
        </p:nvPicPr>
        <p:blipFill>
          <a:blip r:embed="rId3"/>
          <a:stretch>
            <a:fillRect/>
          </a:stretch>
        </p:blipFill>
        <p:spPr>
          <a:xfrm>
            <a:off x="1894321" y="0"/>
            <a:ext cx="8403357" cy="6858000"/>
          </a:xfrm>
          <a:prstGeom prst="rect">
            <a:avLst/>
          </a:prstGeom>
        </p:spPr>
      </p:pic>
    </p:spTree>
    <p:extLst>
      <p:ext uri="{BB962C8B-B14F-4D97-AF65-F5344CB8AC3E}">
        <p14:creationId xmlns:p14="http://schemas.microsoft.com/office/powerpoint/2010/main" val="28111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EED4D-EA05-44D2-85B4-B512A3809D3F}"/>
              </a:ext>
            </a:extLst>
          </p:cNvPr>
          <p:cNvPicPr>
            <a:picLocks noChangeAspect="1"/>
          </p:cNvPicPr>
          <p:nvPr/>
        </p:nvPicPr>
        <p:blipFill>
          <a:blip r:embed="rId3"/>
          <a:stretch>
            <a:fillRect/>
          </a:stretch>
        </p:blipFill>
        <p:spPr>
          <a:xfrm>
            <a:off x="1776412" y="876300"/>
            <a:ext cx="8639175" cy="5105400"/>
          </a:xfrm>
          <a:prstGeom prst="rect">
            <a:avLst/>
          </a:prstGeom>
        </p:spPr>
      </p:pic>
    </p:spTree>
    <p:extLst>
      <p:ext uri="{BB962C8B-B14F-4D97-AF65-F5344CB8AC3E}">
        <p14:creationId xmlns:p14="http://schemas.microsoft.com/office/powerpoint/2010/main" val="245860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FA31B-1BB3-4C9E-8035-2927C5F34DAA}"/>
              </a:ext>
            </a:extLst>
          </p:cNvPr>
          <p:cNvPicPr>
            <a:picLocks noChangeAspect="1"/>
          </p:cNvPicPr>
          <p:nvPr/>
        </p:nvPicPr>
        <p:blipFill>
          <a:blip r:embed="rId3"/>
          <a:stretch>
            <a:fillRect/>
          </a:stretch>
        </p:blipFill>
        <p:spPr>
          <a:xfrm>
            <a:off x="1752600" y="795337"/>
            <a:ext cx="8686800" cy="5267325"/>
          </a:xfrm>
          <a:prstGeom prst="rect">
            <a:avLst/>
          </a:prstGeom>
        </p:spPr>
      </p:pic>
    </p:spTree>
    <p:extLst>
      <p:ext uri="{BB962C8B-B14F-4D97-AF65-F5344CB8AC3E}">
        <p14:creationId xmlns:p14="http://schemas.microsoft.com/office/powerpoint/2010/main" val="3219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A3618-AB99-4A10-82CA-693523A76C61}"/>
              </a:ext>
            </a:extLst>
          </p:cNvPr>
          <p:cNvPicPr>
            <a:picLocks noChangeAspect="1"/>
          </p:cNvPicPr>
          <p:nvPr/>
        </p:nvPicPr>
        <p:blipFill>
          <a:blip r:embed="rId3"/>
          <a:stretch>
            <a:fillRect/>
          </a:stretch>
        </p:blipFill>
        <p:spPr>
          <a:xfrm>
            <a:off x="814387" y="414337"/>
            <a:ext cx="10563225" cy="6029325"/>
          </a:xfrm>
          <a:prstGeom prst="rect">
            <a:avLst/>
          </a:prstGeom>
        </p:spPr>
      </p:pic>
    </p:spTree>
    <p:extLst>
      <p:ext uri="{BB962C8B-B14F-4D97-AF65-F5344CB8AC3E}">
        <p14:creationId xmlns:p14="http://schemas.microsoft.com/office/powerpoint/2010/main" val="270967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54890-F1B1-4807-8455-F59DCAFDDB8D}"/>
              </a:ext>
            </a:extLst>
          </p:cNvPr>
          <p:cNvPicPr>
            <a:picLocks noChangeAspect="1"/>
          </p:cNvPicPr>
          <p:nvPr/>
        </p:nvPicPr>
        <p:blipFill>
          <a:blip r:embed="rId3"/>
          <a:stretch>
            <a:fillRect/>
          </a:stretch>
        </p:blipFill>
        <p:spPr>
          <a:xfrm>
            <a:off x="862012" y="390525"/>
            <a:ext cx="10467975" cy="6076950"/>
          </a:xfrm>
          <a:prstGeom prst="rect">
            <a:avLst/>
          </a:prstGeom>
        </p:spPr>
      </p:pic>
    </p:spTree>
    <p:extLst>
      <p:ext uri="{BB962C8B-B14F-4D97-AF65-F5344CB8AC3E}">
        <p14:creationId xmlns:p14="http://schemas.microsoft.com/office/powerpoint/2010/main" val="188092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EA4AE-0BAA-4C87-8466-2BA6B5E86B10}"/>
              </a:ext>
            </a:extLst>
          </p:cNvPr>
          <p:cNvPicPr>
            <a:picLocks noChangeAspect="1"/>
          </p:cNvPicPr>
          <p:nvPr/>
        </p:nvPicPr>
        <p:blipFill>
          <a:blip r:embed="rId3"/>
          <a:stretch>
            <a:fillRect/>
          </a:stretch>
        </p:blipFill>
        <p:spPr>
          <a:xfrm>
            <a:off x="909637" y="423862"/>
            <a:ext cx="10372725" cy="6010275"/>
          </a:xfrm>
          <a:prstGeom prst="rect">
            <a:avLst/>
          </a:prstGeom>
        </p:spPr>
      </p:pic>
    </p:spTree>
    <p:extLst>
      <p:ext uri="{BB962C8B-B14F-4D97-AF65-F5344CB8AC3E}">
        <p14:creationId xmlns:p14="http://schemas.microsoft.com/office/powerpoint/2010/main" val="403034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1032</Words>
  <Application>Microsoft Office PowerPoint</Application>
  <PresentationFormat>Widescreen</PresentationFormat>
  <Paragraphs>62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Lato</vt:lpstr>
      <vt:lpstr>Office Theme</vt:lpstr>
      <vt:lpstr>How to Submit a Good Abstract for #ESA2021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Submit a Good Abstract for #ESA2021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Water Cooler Chat The Ins and Outs of  Proposing a Session for #ESA2021</dc:title>
  <dc:creator>Jennifer Riem</dc:creator>
  <cp:lastModifiedBy>Jennifer Riem</cp:lastModifiedBy>
  <cp:revision>3</cp:revision>
  <dcterms:created xsi:type="dcterms:W3CDTF">2020-10-26T15:44:17Z</dcterms:created>
  <dcterms:modified xsi:type="dcterms:W3CDTF">2021-02-17T16:02:26Z</dcterms:modified>
</cp:coreProperties>
</file>