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1"/>
    <p:restoredTop sz="60971" autoAdjust="0"/>
  </p:normalViewPr>
  <p:slideViewPr>
    <p:cSldViewPr>
      <p:cViewPr varScale="1">
        <p:scale>
          <a:sx n="50" d="100"/>
          <a:sy n="50" d="100"/>
        </p:scale>
        <p:origin x="27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2320</Words>
  <Application>Microsoft Macintosh PowerPoint</Application>
  <PresentationFormat>On-screen Show (4:3)</PresentationFormat>
  <Paragraphs>246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Times New Roman</vt:lpstr>
      <vt:lpstr>Office Theme</vt:lpstr>
      <vt:lpstr>Data Management:  From Field to Analysis</vt:lpstr>
      <vt:lpstr>What is data management?</vt:lpstr>
      <vt:lpstr>Why do it?</vt:lpstr>
      <vt:lpstr>Good Data Support the Process of Science</vt:lpstr>
      <vt:lpstr>Data under threat</vt:lpstr>
      <vt:lpstr>Changes in format</vt:lpstr>
      <vt:lpstr>Replication of Research &amp;  Changes in a project or staff</vt:lpstr>
      <vt:lpstr>How is it done?</vt:lpstr>
      <vt:lpstr>Data Collection</vt:lpstr>
      <vt:lpstr>Data Sheets</vt:lpstr>
      <vt:lpstr>Data Files: Best Practices of Data</vt:lpstr>
      <vt:lpstr>Best Practices for Data Organization</vt:lpstr>
      <vt:lpstr>Best Practices for Data Organization</vt:lpstr>
      <vt:lpstr>Best Practices for Data Organization</vt:lpstr>
      <vt:lpstr>Best Practices for Data Organization</vt:lpstr>
      <vt:lpstr>Best Practices for Data Organization</vt:lpstr>
      <vt:lpstr>Best Practices for Data Organization</vt:lpstr>
      <vt:lpstr>Best Practices for Data Organization</vt:lpstr>
      <vt:lpstr>Metadata</vt:lpstr>
      <vt:lpstr>Ecological Metadata Language</vt:lpstr>
      <vt:lpstr>PowerPoint Presentation</vt:lpstr>
      <vt:lpstr>NEON data portal</vt:lpstr>
      <vt:lpstr>Small Mammal Trapping</vt:lpstr>
      <vt:lpstr>NEON small mammal data</vt:lpstr>
      <vt:lpstr>Mark-Recapture Analysis</vt:lpstr>
      <vt:lpstr>Estimating abundance: Lincoln-Peterson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</dc:title>
  <dc:creator>user</dc:creator>
  <cp:lastModifiedBy>Megan Jones</cp:lastModifiedBy>
  <cp:revision>52</cp:revision>
  <dcterms:created xsi:type="dcterms:W3CDTF">2015-08-17T17:53:35Z</dcterms:created>
  <dcterms:modified xsi:type="dcterms:W3CDTF">2018-03-22T19:10:16Z</dcterms:modified>
</cp:coreProperties>
</file>