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74"/>
  </p:normalViewPr>
  <p:slideViewPr>
    <p:cSldViewPr snapToGrid="0" snapToObjects="1">
      <p:cViewPr varScale="1">
        <p:scale>
          <a:sx n="165" d="100"/>
          <a:sy n="165" d="100"/>
        </p:scale>
        <p:origin x="66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Shape 6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Responses of Seabirds to a Potential Foraging Cue, Dimethyl Sulfide</a:t>
            </a:r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subTitle" idx="1"/>
          </p:nvPr>
        </p:nvSpPr>
        <p:spPr>
          <a:xfrm>
            <a:off x="311700" y="29232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Student Names</a:t>
            </a:r>
            <a:endParaRPr/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Date</a:t>
            </a:r>
            <a:endParaRPr/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Course Number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>
            <a:spLocks noGrp="1"/>
          </p:cNvSpPr>
          <p:nvPr>
            <p:ph type="title"/>
          </p:nvPr>
        </p:nvSpPr>
        <p:spPr>
          <a:xfrm>
            <a:off x="311700" y="64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Activity 1: Can King penguin adults and chicks detect DMS?</a:t>
            </a:r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body" idx="1"/>
          </p:nvPr>
        </p:nvSpPr>
        <p:spPr>
          <a:xfrm>
            <a:off x="296862" y="3308070"/>
            <a:ext cx="2860895" cy="133187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Aft>
                <a:spcPts val="1600"/>
              </a:spcAft>
              <a:buNone/>
            </a:pPr>
            <a:r>
              <a:rPr lang="en" sz="1000" dirty="0"/>
              <a:t>Figure 1.  </a:t>
            </a:r>
            <a:r>
              <a:rPr lang="en-US" sz="1000" dirty="0"/>
              <a:t>Title of figure. Description of results including descriptive statistics (average </a:t>
            </a:r>
            <a:r>
              <a:rPr lang="en" sz="1000" dirty="0"/>
              <a:t> ±  </a:t>
            </a:r>
            <a:r>
              <a:rPr lang="en-US" sz="1000" dirty="0"/>
              <a:t>standard error) .  Conclusion from figure including p-value. [adult response to odors]</a:t>
            </a:r>
            <a:endParaRPr sz="1000" dirty="0"/>
          </a:p>
        </p:txBody>
      </p:sp>
      <p:sp>
        <p:nvSpPr>
          <p:cNvPr id="62" name="Shape 62"/>
          <p:cNvSpPr txBox="1">
            <a:spLocks noGrp="1"/>
          </p:cNvSpPr>
          <p:nvPr>
            <p:ph type="body" idx="1"/>
          </p:nvPr>
        </p:nvSpPr>
        <p:spPr>
          <a:xfrm>
            <a:off x="3345978" y="3308070"/>
            <a:ext cx="3086380" cy="132795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spcAft>
                <a:spcPts val="1600"/>
              </a:spcAft>
              <a:buNone/>
            </a:pPr>
            <a:r>
              <a:rPr lang="en" sz="1000" dirty="0"/>
              <a:t>Figure 2. </a:t>
            </a:r>
            <a:r>
              <a:rPr lang="en-US" sz="1000" dirty="0"/>
              <a:t>Title of figure.  Description of results including descriptive statistics (average  ±  standard error) .  Conclusion from figure including p-value. [chick response to odors]</a:t>
            </a:r>
          </a:p>
          <a:p>
            <a:pPr marL="0" lvl="0" indent="0">
              <a:spcAft>
                <a:spcPts val="1600"/>
              </a:spcAft>
              <a:buNone/>
            </a:pPr>
            <a:endParaRPr sz="1000" dirty="0"/>
          </a:p>
        </p:txBody>
      </p:sp>
      <p:sp>
        <p:nvSpPr>
          <p:cNvPr id="63" name="Shape 63"/>
          <p:cNvSpPr txBox="1">
            <a:spLocks noGrp="1"/>
          </p:cNvSpPr>
          <p:nvPr>
            <p:ph type="body" idx="1"/>
          </p:nvPr>
        </p:nvSpPr>
        <p:spPr>
          <a:xfrm>
            <a:off x="6727319" y="1147197"/>
            <a:ext cx="2023500" cy="341640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" sz="1000" dirty="0"/>
              <a:t>Concluding statement that summarizes findings from </a:t>
            </a:r>
            <a:r>
              <a:rPr lang="en-US" sz="1000" dirty="0"/>
              <a:t>Activity 1.</a:t>
            </a:r>
            <a:endParaRPr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>
            <a:spLocks noGrp="1"/>
          </p:cNvSpPr>
          <p:nvPr>
            <p:ph type="title"/>
          </p:nvPr>
        </p:nvSpPr>
        <p:spPr>
          <a:xfrm>
            <a:off x="311700" y="64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Activity 2: Are King penguins attracted to DMS?</a:t>
            </a:r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body" idx="1"/>
          </p:nvPr>
        </p:nvSpPr>
        <p:spPr>
          <a:xfrm>
            <a:off x="311699" y="3620374"/>
            <a:ext cx="2919697" cy="118701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Aft>
                <a:spcPts val="1600"/>
              </a:spcAft>
              <a:buNone/>
            </a:pPr>
            <a:r>
              <a:rPr lang="en" sz="1000" dirty="0"/>
              <a:t>Figure 3. </a:t>
            </a:r>
            <a:r>
              <a:rPr lang="en-US" sz="1000" dirty="0"/>
              <a:t>Title of figure.  Description of results including description of relationship between x and y variables and relevant statistics (regression line equation, R</a:t>
            </a:r>
            <a:r>
              <a:rPr lang="en-US" sz="1000" baseline="30000" dirty="0"/>
              <a:t>2</a:t>
            </a:r>
            <a:r>
              <a:rPr lang="en-US" sz="1000" dirty="0"/>
              <a:t>, p-value). Conclusion from figure including p-value. [bird recruitment to lake after control odor deployment]</a:t>
            </a:r>
            <a:endParaRPr sz="1000" dirty="0"/>
          </a:p>
        </p:txBody>
      </p:sp>
      <p:sp>
        <p:nvSpPr>
          <p:cNvPr id="70" name="Shape 70"/>
          <p:cNvSpPr txBox="1">
            <a:spLocks noGrp="1"/>
          </p:cNvSpPr>
          <p:nvPr>
            <p:ph type="body" idx="1"/>
          </p:nvPr>
        </p:nvSpPr>
        <p:spPr>
          <a:xfrm>
            <a:off x="3396801" y="3665641"/>
            <a:ext cx="2849015" cy="109648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Aft>
                <a:spcPts val="1600"/>
              </a:spcAft>
              <a:buNone/>
            </a:pPr>
            <a:r>
              <a:rPr lang="en" sz="1000" dirty="0"/>
              <a:t>Figure 4. </a:t>
            </a:r>
            <a:r>
              <a:rPr lang="en-US" sz="1000" dirty="0"/>
              <a:t>Title of figure. Description of results including description of relationship between x and y variables and relevant statistics (regression line equation, R</a:t>
            </a:r>
            <a:r>
              <a:rPr lang="en-US" sz="1000" baseline="30000" dirty="0"/>
              <a:t>2</a:t>
            </a:r>
            <a:r>
              <a:rPr lang="en-US" sz="1000" dirty="0"/>
              <a:t>, p-value). Conclusion from figure including p-value. [bird recruitment to lake after DMS odor deployment]</a:t>
            </a:r>
            <a:endParaRPr sz="1000" dirty="0"/>
          </a:p>
        </p:txBody>
      </p:sp>
      <p:sp>
        <p:nvSpPr>
          <p:cNvPr id="71" name="Shape 71"/>
          <p:cNvSpPr txBox="1">
            <a:spLocks noGrp="1"/>
          </p:cNvSpPr>
          <p:nvPr>
            <p:ph type="body" idx="1"/>
          </p:nvPr>
        </p:nvSpPr>
        <p:spPr>
          <a:xfrm>
            <a:off x="6808800" y="957075"/>
            <a:ext cx="2023500" cy="341640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Aft>
                <a:spcPts val="1600"/>
              </a:spcAft>
              <a:buNone/>
            </a:pPr>
            <a:r>
              <a:rPr lang="en-US" sz="1000" dirty="0"/>
              <a:t>Concluding statement that summarizes findings from Activity 2.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 txBox="1">
            <a:spLocks noGrp="1"/>
          </p:cNvSpPr>
          <p:nvPr>
            <p:ph type="title"/>
          </p:nvPr>
        </p:nvSpPr>
        <p:spPr>
          <a:xfrm>
            <a:off x="311700" y="64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Activity 3: Are other seabirds sensitive to DMS?</a:t>
            </a:r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body" idx="1"/>
          </p:nvPr>
        </p:nvSpPr>
        <p:spPr>
          <a:xfrm>
            <a:off x="1117612" y="3936315"/>
            <a:ext cx="4115445" cy="69971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Aft>
                <a:spcPts val="1600"/>
              </a:spcAft>
              <a:buNone/>
            </a:pPr>
            <a:r>
              <a:rPr lang="en" sz="1000" dirty="0"/>
              <a:t>Figure 5. </a:t>
            </a:r>
            <a:r>
              <a:rPr lang="en-US" sz="1000" dirty="0"/>
              <a:t>Title of figure.  Description of results. Conclusion from figure including p-value.</a:t>
            </a:r>
            <a:endParaRPr sz="1000" dirty="0"/>
          </a:p>
        </p:txBody>
      </p:sp>
      <p:sp>
        <p:nvSpPr>
          <p:cNvPr id="78" name="Shape 78"/>
          <p:cNvSpPr txBox="1">
            <a:spLocks noGrp="1"/>
          </p:cNvSpPr>
          <p:nvPr>
            <p:ph type="body" idx="1"/>
          </p:nvPr>
        </p:nvSpPr>
        <p:spPr>
          <a:xfrm>
            <a:off x="6808800" y="1219625"/>
            <a:ext cx="2023500" cy="341640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Aft>
                <a:spcPts val="1600"/>
              </a:spcAft>
              <a:buNone/>
            </a:pPr>
            <a:r>
              <a:rPr lang="en-US" sz="1000" dirty="0"/>
              <a:t>Concluding statement that summarizes findings from Activity 3.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251</Words>
  <Application>Microsoft Macintosh PowerPoint</Application>
  <PresentationFormat>On-screen Show (16:9)</PresentationFormat>
  <Paragraphs>15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Arial</vt:lpstr>
      <vt:lpstr>Simple Light</vt:lpstr>
      <vt:lpstr>The Responses of Seabirds to a Potential Foraging Cue, Dimethyl Sulfide</vt:lpstr>
      <vt:lpstr>Activity 1: Can King penguin adults and chicks detect DMS?</vt:lpstr>
      <vt:lpstr>Activity 2: Are King penguins attracted to DMS?</vt:lpstr>
      <vt:lpstr>Activity 3: Are other seabirds sensitive to DMS?</vt:lpstr>
    </vt:vector>
  </TitlesOfParts>
  <LinksUpToDate>false</LinksUpToDate>
  <SharedDoc>false</SharedDoc>
  <HyperlinksChanged>false</HyperlinksChanged>
  <AppVersion>16.0009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Responses of Seabirds to a Potential Foraging Cue, Dimethyl Sulfide</dc:title>
  <cp:lastModifiedBy>Microsoft Office User</cp:lastModifiedBy>
  <cp:revision>7</cp:revision>
  <dcterms:modified xsi:type="dcterms:W3CDTF">2018-03-09T15:51:09Z</dcterms:modified>
</cp:coreProperties>
</file>