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65" d="100"/>
          <a:sy n="165" d="100"/>
        </p:scale>
        <p:origin x="66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Responses of Seabirds to a Potential Foraging Cue, Dimethyl Sulfide</a:t>
            </a:r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311700" y="29232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Student Names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Date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Course Number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Activity 1: Can King penguin adults and chicks detect DMS?</a:t>
            </a:r>
            <a:endParaRPr dirty="0"/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308085" y="3421330"/>
            <a:ext cx="3157757" cy="133187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600"/>
              </a:spcAft>
              <a:buNone/>
            </a:pPr>
            <a:r>
              <a:rPr lang="en" sz="1000" dirty="0"/>
              <a:t>Figure 1.  Mean responses of sleeping adult King penguins to DMS and Control presentations.  </a:t>
            </a:r>
            <a:r>
              <a:rPr lang="en-US" sz="1000" dirty="0"/>
              <a:t>Average response for adult King penguins to the control odor was 0.41 </a:t>
            </a:r>
            <a:r>
              <a:rPr lang="en" sz="1000" dirty="0"/>
              <a:t> ± 0.085 (</a:t>
            </a:r>
            <a:r>
              <a:rPr lang="en-US" sz="1000" dirty="0"/>
              <a:t>SE)</a:t>
            </a:r>
            <a:r>
              <a:rPr lang="en" sz="1000" dirty="0"/>
              <a:t>. </a:t>
            </a:r>
            <a:r>
              <a:rPr lang="en-US" sz="1000" dirty="0"/>
              <a:t>Average response for adult King penguins to the DMS odor was 0.76 </a:t>
            </a:r>
            <a:r>
              <a:rPr lang="en" sz="1000" dirty="0"/>
              <a:t> ± 0.10 (</a:t>
            </a:r>
            <a:r>
              <a:rPr lang="en-US" sz="1000" dirty="0"/>
              <a:t>SE)</a:t>
            </a:r>
            <a:r>
              <a:rPr lang="en" sz="1000" dirty="0"/>
              <a:t>. Penguins responded significantly more to the DMS presentation </a:t>
            </a:r>
            <a:r>
              <a:rPr lang="en-US" sz="1000" dirty="0"/>
              <a:t>than the control odor</a:t>
            </a:r>
            <a:r>
              <a:rPr lang="en" sz="1000" dirty="0"/>
              <a:t> (p = 0.0087)</a:t>
            </a:r>
            <a:endParaRPr sz="1000" dirty="0"/>
          </a:p>
        </p:txBody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3553390" y="3421330"/>
            <a:ext cx="3086380" cy="132795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600"/>
              </a:spcAft>
              <a:buNone/>
            </a:pPr>
            <a:r>
              <a:rPr lang="en" sz="1000" dirty="0"/>
              <a:t>Figure 2.  Mean responses of sleeping King penguin chicks to DMS and Control presentations. </a:t>
            </a:r>
            <a:r>
              <a:rPr lang="en-US" sz="1000" dirty="0"/>
              <a:t>Average response for chick King penguins to the control odor was 0.59 </a:t>
            </a:r>
            <a:r>
              <a:rPr lang="en" sz="1000" dirty="0"/>
              <a:t> ± 0.13 (</a:t>
            </a:r>
            <a:r>
              <a:rPr lang="en-US" sz="1000" dirty="0"/>
              <a:t>SE)</a:t>
            </a:r>
            <a:r>
              <a:rPr lang="en" sz="1000" dirty="0"/>
              <a:t>. </a:t>
            </a:r>
            <a:r>
              <a:rPr lang="en-US" sz="1000" dirty="0"/>
              <a:t>Average response for chick King penguins to the DMS odor was 0.62 </a:t>
            </a:r>
            <a:r>
              <a:rPr lang="en" sz="1000" dirty="0"/>
              <a:t> ± 0.12 (</a:t>
            </a:r>
            <a:r>
              <a:rPr lang="en-US" sz="1000" dirty="0"/>
              <a:t>SE)</a:t>
            </a:r>
            <a:r>
              <a:rPr lang="en" sz="1000" dirty="0"/>
              <a:t>. No significant differences in the responses </a:t>
            </a:r>
            <a:r>
              <a:rPr lang="en-US" sz="1000" dirty="0"/>
              <a:t>between treatments </a:t>
            </a:r>
            <a:r>
              <a:rPr lang="en" sz="1000" dirty="0"/>
              <a:t>were observed  (p = 0.468)</a:t>
            </a:r>
            <a:endParaRPr sz="1000" dirty="0"/>
          </a:p>
        </p:txBody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6727319" y="1147197"/>
            <a:ext cx="2023500" cy="34164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000" dirty="0"/>
              <a:t>Concluding statement:  Adult King penguins can detect DMS, while their chicks cannot.</a:t>
            </a:r>
            <a:endParaRPr sz="10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1395137-966F-D146-8FE7-B68C23D99F7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120" t="9449" r="5658" b="8827"/>
          <a:stretch/>
        </p:blipFill>
        <p:spPr>
          <a:xfrm>
            <a:off x="42592" y="1625603"/>
            <a:ext cx="3203111" cy="171428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53E3FFE-54C1-B145-8F57-E6B8385C46E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467" t="8331" r="3119" b="8261"/>
          <a:stretch/>
        </p:blipFill>
        <p:spPr>
          <a:xfrm>
            <a:off x="3362434" y="1611821"/>
            <a:ext cx="3248154" cy="172806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Activity 2: Are King penguins attracted to DMS?</a:t>
            </a:r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3697500" y="3310408"/>
            <a:ext cx="3111300" cy="118701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000" dirty="0"/>
              <a:t>Figure 4.  The number of King penguins swimming in the water following  the DMS deployment.  </a:t>
            </a:r>
            <a:r>
              <a:rPr lang="en-US" sz="1000" dirty="0"/>
              <a:t>There is a significant positive correlation between number of birds visiting the lake and time since odor deployment </a:t>
            </a:r>
            <a:r>
              <a:rPr lang="en" sz="1000" dirty="0"/>
              <a:t>(</a:t>
            </a:r>
            <a:r>
              <a:rPr lang="en-US" sz="1000" dirty="0"/>
              <a:t>R</a:t>
            </a:r>
            <a:r>
              <a:rPr lang="en-US" sz="1000" baseline="30000" dirty="0"/>
              <a:t>2</a:t>
            </a:r>
            <a:r>
              <a:rPr lang="en-US" sz="1000" dirty="0"/>
              <a:t> = 0.0659,  </a:t>
            </a:r>
            <a:r>
              <a:rPr lang="en" sz="1000" dirty="0"/>
              <a:t>p &lt; 0.0001).</a:t>
            </a:r>
            <a:endParaRPr sz="1000" dirty="0"/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375500" y="3328822"/>
            <a:ext cx="3018628" cy="109648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600"/>
              </a:spcAft>
              <a:buNone/>
            </a:pPr>
            <a:r>
              <a:rPr lang="en" sz="1000" dirty="0"/>
              <a:t>Figure 3.  The number of King penguins swimming in the water following the Control deployment.  </a:t>
            </a:r>
            <a:r>
              <a:rPr lang="en-US" sz="1000" dirty="0"/>
              <a:t>There is a negative correlation between number of birds visiting the lake and time since odor deployment </a:t>
            </a:r>
            <a:r>
              <a:rPr lang="en" sz="1000" dirty="0"/>
              <a:t>(</a:t>
            </a:r>
            <a:r>
              <a:rPr lang="en-US" sz="1000" dirty="0"/>
              <a:t>R</a:t>
            </a:r>
            <a:r>
              <a:rPr lang="en-US" sz="1000" baseline="30000" dirty="0"/>
              <a:t>2</a:t>
            </a:r>
            <a:r>
              <a:rPr lang="en-US" sz="1000" dirty="0"/>
              <a:t> = 0.1034, </a:t>
            </a:r>
            <a:r>
              <a:rPr lang="en" sz="1000" dirty="0"/>
              <a:t>p &lt; 0.0001).</a:t>
            </a:r>
            <a:endParaRPr sz="1000" dirty="0"/>
          </a:p>
        </p:txBody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6808800" y="957075"/>
            <a:ext cx="2023500" cy="34164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000" dirty="0"/>
              <a:t>Concluding statement:  King penguins recruited more to the lake when the DMS was present, relative to the control.  This suggests that the DMS was attractive to the birds.</a:t>
            </a:r>
            <a:endParaRPr sz="10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0F6A70C-184C-F24D-B15F-27570760257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927" t="2311" r="1027" b="4618"/>
          <a:stretch/>
        </p:blipFill>
        <p:spPr>
          <a:xfrm>
            <a:off x="142385" y="1487145"/>
            <a:ext cx="3088949" cy="182326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84CF5C1-2777-9E4E-9677-87823A24B9A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688" t="2234" r="3013" b="5257"/>
          <a:stretch/>
        </p:blipFill>
        <p:spPr>
          <a:xfrm>
            <a:off x="3487361" y="1415710"/>
            <a:ext cx="3178945" cy="189469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Activity 3: Are other seabirds sensitive to DMS?</a:t>
            </a:r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1598059" y="3262393"/>
            <a:ext cx="4115445" cy="69971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000" dirty="0"/>
              <a:t>Figure 5.  The number of Blue petrels choosing either DMS or Control</a:t>
            </a:r>
            <a:r>
              <a:rPr lang="en-US" sz="1000" dirty="0"/>
              <a:t> odor release arms</a:t>
            </a:r>
            <a:r>
              <a:rPr lang="en" sz="1000" dirty="0"/>
              <a:t> in a Y-maze.  The birds chose the arm of the maze associated with DMS significantly more often </a:t>
            </a:r>
            <a:r>
              <a:rPr lang="en-US" sz="1000" dirty="0"/>
              <a:t>than the arm with the control odor</a:t>
            </a:r>
            <a:r>
              <a:rPr lang="en" sz="1000" dirty="0"/>
              <a:t> (p = 0.0046).</a:t>
            </a:r>
            <a:endParaRPr sz="1000" dirty="0"/>
          </a:p>
        </p:txBody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6808800" y="1219625"/>
            <a:ext cx="2023500" cy="34164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000" dirty="0"/>
              <a:t>Concluding statement:  Blue petrels can detect DMS.</a:t>
            </a:r>
            <a:endParaRPr sz="10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4414739-9FD3-574C-9B9A-DC3D463BC91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373" t="3077" r="2713" b="4132"/>
          <a:stretch/>
        </p:blipFill>
        <p:spPr>
          <a:xfrm>
            <a:off x="1534333" y="1029391"/>
            <a:ext cx="3789336" cy="223300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374</Words>
  <Application>Microsoft Macintosh PowerPoint</Application>
  <PresentationFormat>On-screen Show (16:9)</PresentationFormat>
  <Paragraphs>15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Simple Light</vt:lpstr>
      <vt:lpstr>The Responses of Seabirds to a Potential Foraging Cue, Dimethyl Sulfide</vt:lpstr>
      <vt:lpstr>Activity 1: Can King penguin adults and chicks detect DMS?</vt:lpstr>
      <vt:lpstr>Activity 2: Are King penguins attracted to DMS?</vt:lpstr>
      <vt:lpstr>Activity 3: Are other seabirds sensitive to DMS?</vt:lpstr>
    </vt:vector>
  </TitlesOfParts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Responses of Seabirds to a Potential Foraging Cue, Dimethyl Sulfide</dc:title>
  <cp:lastModifiedBy>Microsoft Office User</cp:lastModifiedBy>
  <cp:revision>13</cp:revision>
  <dcterms:modified xsi:type="dcterms:W3CDTF">2018-03-09T15:51:42Z</dcterms:modified>
</cp:coreProperties>
</file>